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8" r:id="rId3"/>
    <p:sldId id="259" r:id="rId4"/>
    <p:sldId id="260" r:id="rId5"/>
    <p:sldId id="261" r:id="rId6"/>
    <p:sldId id="296" r:id="rId7"/>
    <p:sldId id="262" r:id="rId8"/>
    <p:sldId id="263" r:id="rId9"/>
    <p:sldId id="297" r:id="rId10"/>
    <p:sldId id="266" r:id="rId11"/>
    <p:sldId id="264" r:id="rId12"/>
    <p:sldId id="265" r:id="rId13"/>
    <p:sldId id="268" r:id="rId14"/>
    <p:sldId id="300" r:id="rId15"/>
    <p:sldId id="298" r:id="rId16"/>
    <p:sldId id="299" r:id="rId17"/>
    <p:sldId id="269" r:id="rId18"/>
    <p:sldId id="277" r:id="rId19"/>
    <p:sldId id="276" r:id="rId20"/>
  </p:sldIdLst>
  <p:sldSz cx="9144000" cy="5143500" type="screen16x9"/>
  <p:notesSz cx="6858000" cy="9144000"/>
  <p:embeddedFontLst>
    <p:embeddedFont>
      <p:font typeface="Anaheim" panose="020B0604020202020204" charset="0"/>
      <p:regular r:id="rId22"/>
    </p:embeddedFont>
    <p:embeddedFont>
      <p:font typeface="Barlow" panose="00000500000000000000" pitchFamily="2" charset="0"/>
      <p:regular r:id="rId23"/>
      <p:bold r:id="rId24"/>
      <p:italic r:id="rId25"/>
      <p:boldItalic r:id="rId26"/>
    </p:embeddedFont>
    <p:embeddedFont>
      <p:font typeface="Cairo" panose="020B0604020202020204" charset="-78"/>
      <p:regular r:id="rId27"/>
      <p:bold r:id="rId28"/>
    </p:embeddedFont>
    <p:embeddedFont>
      <p:font typeface="Nunito Light" pitchFamily="2" charset="0"/>
      <p:regular r:id="rId29"/>
      <p:italic r:id="rId30"/>
    </p:embeddedFont>
    <p:embeddedFont>
      <p:font typeface="Open Sans" panose="020B0606030504020204" pitchFamily="34" charset="0"/>
      <p:regular r:id="rId31"/>
      <p:bold r:id="rId32"/>
      <p:italic r:id="rId33"/>
      <p:boldItalic r:id="rId34"/>
    </p:embeddedFont>
    <p:embeddedFont>
      <p:font typeface="PT Sans" panose="020B0503020203020204" pitchFamily="34" charset="0"/>
      <p:regular r:id="rId35"/>
      <p:bold r:id="rId36"/>
      <p:italic r:id="rId37"/>
      <p:boldItalic r:id="rId38"/>
    </p:embeddedFont>
    <p:embeddedFont>
      <p:font typeface="Raleway" pitchFamily="2" charset="0"/>
      <p:regular r:id="rId39"/>
      <p:bold r:id="rId40"/>
      <p:italic r:id="rId41"/>
      <p:boldItalic r:id="rId42"/>
    </p:embeddedFont>
    <p:embeddedFont>
      <p:font typeface="Space Grotesk" panose="020B0604020202020204" charset="0"/>
      <p:regular r:id="rId43"/>
      <p:bold r:id="rId44"/>
    </p:embeddedFont>
    <p:embeddedFont>
      <p:font typeface="Space Grotesk Medium"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58296A-676F-4A40-A3AF-9F5646E6CFA0}" v="49" dt="2023-10-09T17:57:00.610"/>
  </p1510:revLst>
</p1510:revInfo>
</file>

<file path=ppt/tableStyles.xml><?xml version="1.0" encoding="utf-8"?>
<a:tblStyleLst xmlns:a="http://schemas.openxmlformats.org/drawingml/2006/main" def="{82F3752E-1FA7-48E3-83B0-CBD7AFF683D3}">
  <a:tblStyle styleId="{82F3752E-1FA7-48E3-83B0-CBD7AFF683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73BD46-18F6-4E43-AF3B-6EFD13DA48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38"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i chandu pallapu" userId="b58b7ad9767b36bf" providerId="LiveId" clId="{8458296A-676F-4A40-A3AF-9F5646E6CFA0}"/>
    <pc:docChg chg="undo custSel addSld delSld modSld sldOrd delMainMaster">
      <pc:chgData name="Gopi chandu pallapu" userId="b58b7ad9767b36bf" providerId="LiveId" clId="{8458296A-676F-4A40-A3AF-9F5646E6CFA0}" dt="2023-10-09T17:57:47.060" v="1659" actId="47"/>
      <pc:docMkLst>
        <pc:docMk/>
      </pc:docMkLst>
      <pc:sldChg chg="modSp mod">
        <pc:chgData name="Gopi chandu pallapu" userId="b58b7ad9767b36bf" providerId="LiveId" clId="{8458296A-676F-4A40-A3AF-9F5646E6CFA0}" dt="2023-10-09T16:05:16.899" v="301" actId="1076"/>
        <pc:sldMkLst>
          <pc:docMk/>
          <pc:sldMk cId="0" sldId="256"/>
        </pc:sldMkLst>
        <pc:spChg chg="mod">
          <ac:chgData name="Gopi chandu pallapu" userId="b58b7ad9767b36bf" providerId="LiveId" clId="{8458296A-676F-4A40-A3AF-9F5646E6CFA0}" dt="2023-10-09T14:11:58.957" v="1" actId="207"/>
          <ac:spMkLst>
            <pc:docMk/>
            <pc:sldMk cId="0" sldId="256"/>
            <ac:spMk id="250" creationId="{00000000-0000-0000-0000-000000000000}"/>
          </ac:spMkLst>
        </pc:spChg>
        <pc:spChg chg="mod">
          <ac:chgData name="Gopi chandu pallapu" userId="b58b7ad9767b36bf" providerId="LiveId" clId="{8458296A-676F-4A40-A3AF-9F5646E6CFA0}" dt="2023-10-09T14:11:58.957" v="1" actId="207"/>
          <ac:spMkLst>
            <pc:docMk/>
            <pc:sldMk cId="0" sldId="256"/>
            <ac:spMk id="251" creationId="{00000000-0000-0000-0000-000000000000}"/>
          </ac:spMkLst>
        </pc:spChg>
        <pc:spChg chg="mod">
          <ac:chgData name="Gopi chandu pallapu" userId="b58b7ad9767b36bf" providerId="LiveId" clId="{8458296A-676F-4A40-A3AF-9F5646E6CFA0}" dt="2023-10-09T14:21:55.134" v="22" actId="20577"/>
          <ac:spMkLst>
            <pc:docMk/>
            <pc:sldMk cId="0" sldId="256"/>
            <ac:spMk id="253" creationId="{00000000-0000-0000-0000-000000000000}"/>
          </ac:spMkLst>
        </pc:spChg>
        <pc:spChg chg="mod">
          <ac:chgData name="Gopi chandu pallapu" userId="b58b7ad9767b36bf" providerId="LiveId" clId="{8458296A-676F-4A40-A3AF-9F5646E6CFA0}" dt="2023-10-09T14:22:36.378" v="77" actId="14100"/>
          <ac:spMkLst>
            <pc:docMk/>
            <pc:sldMk cId="0" sldId="256"/>
            <ac:spMk id="254" creationId="{00000000-0000-0000-0000-000000000000}"/>
          </ac:spMkLst>
        </pc:spChg>
        <pc:grpChg chg="mod">
          <ac:chgData name="Gopi chandu pallapu" userId="b58b7ad9767b36bf" providerId="LiveId" clId="{8458296A-676F-4A40-A3AF-9F5646E6CFA0}" dt="2023-10-09T16:05:16.899" v="301" actId="1076"/>
          <ac:grpSpMkLst>
            <pc:docMk/>
            <pc:sldMk cId="0" sldId="256"/>
            <ac:grpSpMk id="249" creationId="{00000000-0000-0000-0000-000000000000}"/>
          </ac:grpSpMkLst>
        </pc:grpChg>
      </pc:sldChg>
      <pc:sldChg chg="del">
        <pc:chgData name="Gopi chandu pallapu" userId="b58b7ad9767b36bf" providerId="LiveId" clId="{8458296A-676F-4A40-A3AF-9F5646E6CFA0}" dt="2023-10-09T14:24:00.673" v="78" actId="47"/>
        <pc:sldMkLst>
          <pc:docMk/>
          <pc:sldMk cId="0" sldId="257"/>
        </pc:sldMkLst>
      </pc:sldChg>
      <pc:sldChg chg="modSp mod">
        <pc:chgData name="Gopi chandu pallapu" userId="b58b7ad9767b36bf" providerId="LiveId" clId="{8458296A-676F-4A40-A3AF-9F5646E6CFA0}" dt="2023-10-09T14:25:02.391" v="143" actId="20577"/>
        <pc:sldMkLst>
          <pc:docMk/>
          <pc:sldMk cId="0" sldId="258"/>
        </pc:sldMkLst>
        <pc:spChg chg="mod">
          <ac:chgData name="Gopi chandu pallapu" userId="b58b7ad9767b36bf" providerId="LiveId" clId="{8458296A-676F-4A40-A3AF-9F5646E6CFA0}" dt="2023-10-09T14:24:16.282" v="94" actId="20577"/>
          <ac:spMkLst>
            <pc:docMk/>
            <pc:sldMk cId="0" sldId="258"/>
            <ac:spMk id="275" creationId="{00000000-0000-0000-0000-000000000000}"/>
          </ac:spMkLst>
        </pc:spChg>
        <pc:spChg chg="mod">
          <ac:chgData name="Gopi chandu pallapu" userId="b58b7ad9767b36bf" providerId="LiveId" clId="{8458296A-676F-4A40-A3AF-9F5646E6CFA0}" dt="2023-10-09T14:24:24.330" v="103" actId="20577"/>
          <ac:spMkLst>
            <pc:docMk/>
            <pc:sldMk cId="0" sldId="258"/>
            <ac:spMk id="276" creationId="{00000000-0000-0000-0000-000000000000}"/>
          </ac:spMkLst>
        </pc:spChg>
        <pc:spChg chg="mod">
          <ac:chgData name="Gopi chandu pallapu" userId="b58b7ad9767b36bf" providerId="LiveId" clId="{8458296A-676F-4A40-A3AF-9F5646E6CFA0}" dt="2023-10-09T14:24:30.679" v="110" actId="20577"/>
          <ac:spMkLst>
            <pc:docMk/>
            <pc:sldMk cId="0" sldId="258"/>
            <ac:spMk id="277" creationId="{00000000-0000-0000-0000-000000000000}"/>
          </ac:spMkLst>
        </pc:spChg>
        <pc:spChg chg="mod">
          <ac:chgData name="Gopi chandu pallapu" userId="b58b7ad9767b36bf" providerId="LiveId" clId="{8458296A-676F-4A40-A3AF-9F5646E6CFA0}" dt="2023-10-09T14:24:48.844" v="133" actId="20577"/>
          <ac:spMkLst>
            <pc:docMk/>
            <pc:sldMk cId="0" sldId="258"/>
            <ac:spMk id="278" creationId="{00000000-0000-0000-0000-000000000000}"/>
          </ac:spMkLst>
        </pc:spChg>
        <pc:spChg chg="mod">
          <ac:chgData name="Gopi chandu pallapu" userId="b58b7ad9767b36bf" providerId="LiveId" clId="{8458296A-676F-4A40-A3AF-9F5646E6CFA0}" dt="2023-10-09T14:25:02.391" v="143" actId="20577"/>
          <ac:spMkLst>
            <pc:docMk/>
            <pc:sldMk cId="0" sldId="258"/>
            <ac:spMk id="279" creationId="{00000000-0000-0000-0000-000000000000}"/>
          </ac:spMkLst>
        </pc:spChg>
      </pc:sldChg>
      <pc:sldChg chg="addSp delSp modSp mod">
        <pc:chgData name="Gopi chandu pallapu" userId="b58b7ad9767b36bf" providerId="LiveId" clId="{8458296A-676F-4A40-A3AF-9F5646E6CFA0}" dt="2023-10-09T14:35:08.970" v="213" actId="1076"/>
        <pc:sldMkLst>
          <pc:docMk/>
          <pc:sldMk cId="0" sldId="259"/>
        </pc:sldMkLst>
        <pc:spChg chg="add del mod">
          <ac:chgData name="Gopi chandu pallapu" userId="b58b7ad9767b36bf" providerId="LiveId" clId="{8458296A-676F-4A40-A3AF-9F5646E6CFA0}" dt="2023-10-09T14:33:50.269" v="202" actId="478"/>
          <ac:spMkLst>
            <pc:docMk/>
            <pc:sldMk cId="0" sldId="259"/>
            <ac:spMk id="2" creationId="{43DBCC18-9684-B2D1-8D1F-0B3C1293951C}"/>
          </ac:spMkLst>
        </pc:spChg>
        <pc:spChg chg="add mod">
          <ac:chgData name="Gopi chandu pallapu" userId="b58b7ad9767b36bf" providerId="LiveId" clId="{8458296A-676F-4A40-A3AF-9F5646E6CFA0}" dt="2023-10-09T14:35:08.970" v="213" actId="1076"/>
          <ac:spMkLst>
            <pc:docMk/>
            <pc:sldMk cId="0" sldId="259"/>
            <ac:spMk id="3" creationId="{9D930394-7E8A-288E-BF85-582E8FFC31E0}"/>
          </ac:spMkLst>
        </pc:spChg>
        <pc:spChg chg="mod">
          <ac:chgData name="Gopi chandu pallapu" userId="b58b7ad9767b36bf" providerId="LiveId" clId="{8458296A-676F-4A40-A3AF-9F5646E6CFA0}" dt="2023-10-09T14:35:03.842" v="212" actId="1076"/>
          <ac:spMkLst>
            <pc:docMk/>
            <pc:sldMk cId="0" sldId="259"/>
            <ac:spMk id="286" creationId="{00000000-0000-0000-0000-000000000000}"/>
          </ac:spMkLst>
        </pc:spChg>
        <pc:spChg chg="mod">
          <ac:chgData name="Gopi chandu pallapu" userId="b58b7ad9767b36bf" providerId="LiveId" clId="{8458296A-676F-4A40-A3AF-9F5646E6CFA0}" dt="2023-10-09T14:27:21.672" v="199" actId="14100"/>
          <ac:spMkLst>
            <pc:docMk/>
            <pc:sldMk cId="0" sldId="259"/>
            <ac:spMk id="287" creationId="{00000000-0000-0000-0000-000000000000}"/>
          </ac:spMkLst>
        </pc:spChg>
      </pc:sldChg>
      <pc:sldChg chg="modSp mod modAnim">
        <pc:chgData name="Gopi chandu pallapu" userId="b58b7ad9767b36bf" providerId="LiveId" clId="{8458296A-676F-4A40-A3AF-9F5646E6CFA0}" dt="2023-10-09T16:05:53.592" v="303"/>
        <pc:sldMkLst>
          <pc:docMk/>
          <pc:sldMk cId="0" sldId="260"/>
        </pc:sldMkLst>
        <pc:spChg chg="mod">
          <ac:chgData name="Gopi chandu pallapu" userId="b58b7ad9767b36bf" providerId="LiveId" clId="{8458296A-676F-4A40-A3AF-9F5646E6CFA0}" dt="2023-10-09T14:50:03.382" v="234" actId="20577"/>
          <ac:spMkLst>
            <pc:docMk/>
            <pc:sldMk cId="0" sldId="260"/>
            <ac:spMk id="293" creationId="{00000000-0000-0000-0000-000000000000}"/>
          </ac:spMkLst>
        </pc:spChg>
        <pc:spChg chg="mod">
          <ac:chgData name="Gopi chandu pallapu" userId="b58b7ad9767b36bf" providerId="LiveId" clId="{8458296A-676F-4A40-A3AF-9F5646E6CFA0}" dt="2023-10-09T14:49:52.207" v="215" actId="20577"/>
          <ac:spMkLst>
            <pc:docMk/>
            <pc:sldMk cId="0" sldId="260"/>
            <ac:spMk id="294" creationId="{00000000-0000-0000-0000-000000000000}"/>
          </ac:spMkLst>
        </pc:spChg>
        <pc:grpChg chg="mod">
          <ac:chgData name="Gopi chandu pallapu" userId="b58b7ad9767b36bf" providerId="LiveId" clId="{8458296A-676F-4A40-A3AF-9F5646E6CFA0}" dt="2023-10-09T14:50:15.863" v="236" actId="1076"/>
          <ac:grpSpMkLst>
            <pc:docMk/>
            <pc:sldMk cId="0" sldId="260"/>
            <ac:grpSpMk id="295" creationId="{00000000-0000-0000-0000-000000000000}"/>
          </ac:grpSpMkLst>
        </pc:grpChg>
      </pc:sldChg>
      <pc:sldChg chg="addSp delSp modSp mod">
        <pc:chgData name="Gopi chandu pallapu" userId="b58b7ad9767b36bf" providerId="LiveId" clId="{8458296A-676F-4A40-A3AF-9F5646E6CFA0}" dt="2023-10-09T16:16:16.306" v="507" actId="20577"/>
        <pc:sldMkLst>
          <pc:docMk/>
          <pc:sldMk cId="0" sldId="261"/>
        </pc:sldMkLst>
        <pc:spChg chg="add del mod">
          <ac:chgData name="Gopi chandu pallapu" userId="b58b7ad9767b36bf" providerId="LiveId" clId="{8458296A-676F-4A40-A3AF-9F5646E6CFA0}" dt="2023-10-09T14:52:16.907" v="260" actId="478"/>
          <ac:spMkLst>
            <pc:docMk/>
            <pc:sldMk cId="0" sldId="261"/>
            <ac:spMk id="3" creationId="{3A89891F-46A3-404A-BBE2-2E86372B5C05}"/>
          </ac:spMkLst>
        </pc:spChg>
        <pc:spChg chg="add del mod">
          <ac:chgData name="Gopi chandu pallapu" userId="b58b7ad9767b36bf" providerId="LiveId" clId="{8458296A-676F-4A40-A3AF-9F5646E6CFA0}" dt="2023-10-09T14:55:06.128" v="264" actId="478"/>
          <ac:spMkLst>
            <pc:docMk/>
            <pc:sldMk cId="0" sldId="261"/>
            <ac:spMk id="5" creationId="{6D3339BC-5559-E352-DB17-EB4B9243E1EE}"/>
          </ac:spMkLst>
        </pc:spChg>
        <pc:spChg chg="add mod">
          <ac:chgData name="Gopi chandu pallapu" userId="b58b7ad9767b36bf" providerId="LiveId" clId="{8458296A-676F-4A40-A3AF-9F5646E6CFA0}" dt="2023-10-09T16:06:07.738" v="304" actId="113"/>
          <ac:spMkLst>
            <pc:docMk/>
            <pc:sldMk cId="0" sldId="261"/>
            <ac:spMk id="6" creationId="{B7F6D72C-A21B-7119-7773-31B79EBCCCA1}"/>
          </ac:spMkLst>
        </pc:spChg>
        <pc:spChg chg="add mod">
          <ac:chgData name="Gopi chandu pallapu" userId="b58b7ad9767b36bf" providerId="LiveId" clId="{8458296A-676F-4A40-A3AF-9F5646E6CFA0}" dt="2023-10-09T16:16:16.306" v="507" actId="20577"/>
          <ac:spMkLst>
            <pc:docMk/>
            <pc:sldMk cId="0" sldId="261"/>
            <ac:spMk id="7" creationId="{7654EE8B-D6C7-6D31-FF7B-9A45AFE7B3E1}"/>
          </ac:spMkLst>
        </pc:spChg>
        <pc:spChg chg="del mod">
          <ac:chgData name="Gopi chandu pallapu" userId="b58b7ad9767b36bf" providerId="LiveId" clId="{8458296A-676F-4A40-A3AF-9F5646E6CFA0}" dt="2023-10-09T14:55:01.034" v="263" actId="478"/>
          <ac:spMkLst>
            <pc:docMk/>
            <pc:sldMk cId="0" sldId="261"/>
            <ac:spMk id="302" creationId="{00000000-0000-0000-0000-000000000000}"/>
          </ac:spMkLst>
        </pc:spChg>
        <pc:spChg chg="mod">
          <ac:chgData name="Gopi chandu pallapu" userId="b58b7ad9767b36bf" providerId="LiveId" clId="{8458296A-676F-4A40-A3AF-9F5646E6CFA0}" dt="2023-10-09T14:52:03.227" v="258" actId="20577"/>
          <ac:spMkLst>
            <pc:docMk/>
            <pc:sldMk cId="0" sldId="261"/>
            <ac:spMk id="303" creationId="{00000000-0000-0000-0000-000000000000}"/>
          </ac:spMkLst>
        </pc:spChg>
        <pc:spChg chg="mod">
          <ac:chgData name="Gopi chandu pallapu" userId="b58b7ad9767b36bf" providerId="LiveId" clId="{8458296A-676F-4A40-A3AF-9F5646E6CFA0}" dt="2023-10-09T16:06:20.402" v="305" actId="113"/>
          <ac:spMkLst>
            <pc:docMk/>
            <pc:sldMk cId="0" sldId="261"/>
            <ac:spMk id="304" creationId="{00000000-0000-0000-0000-000000000000}"/>
          </ac:spMkLst>
        </pc:spChg>
        <pc:spChg chg="mod">
          <ac:chgData name="Gopi chandu pallapu" userId="b58b7ad9767b36bf" providerId="LiveId" clId="{8458296A-676F-4A40-A3AF-9F5646E6CFA0}" dt="2023-10-09T14:57:45.438" v="285" actId="255"/>
          <ac:spMkLst>
            <pc:docMk/>
            <pc:sldMk cId="0" sldId="261"/>
            <ac:spMk id="305" creationId="{00000000-0000-0000-0000-000000000000}"/>
          </ac:spMkLst>
        </pc:spChg>
        <pc:spChg chg="del">
          <ac:chgData name="Gopi chandu pallapu" userId="b58b7ad9767b36bf" providerId="LiveId" clId="{8458296A-676F-4A40-A3AF-9F5646E6CFA0}" dt="2023-10-09T14:52:13.279" v="259" actId="478"/>
          <ac:spMkLst>
            <pc:docMk/>
            <pc:sldMk cId="0" sldId="261"/>
            <ac:spMk id="306" creationId="{00000000-0000-0000-0000-000000000000}"/>
          </ac:spMkLst>
        </pc:spChg>
        <pc:spChg chg="mod">
          <ac:chgData name="Gopi chandu pallapu" userId="b58b7ad9767b36bf" providerId="LiveId" clId="{8458296A-676F-4A40-A3AF-9F5646E6CFA0}" dt="2023-10-09T14:55:12.283" v="265" actId="1076"/>
          <ac:spMkLst>
            <pc:docMk/>
            <pc:sldMk cId="0" sldId="261"/>
            <ac:spMk id="307" creationId="{00000000-0000-0000-0000-000000000000}"/>
          </ac:spMkLst>
        </pc:spChg>
        <pc:grpChg chg="mod">
          <ac:chgData name="Gopi chandu pallapu" userId="b58b7ad9767b36bf" providerId="LiveId" clId="{8458296A-676F-4A40-A3AF-9F5646E6CFA0}" dt="2023-10-09T14:55:15.282" v="266" actId="1076"/>
          <ac:grpSpMkLst>
            <pc:docMk/>
            <pc:sldMk cId="0" sldId="261"/>
            <ac:grpSpMk id="308" creationId="{00000000-0000-0000-0000-000000000000}"/>
          </ac:grpSpMkLst>
        </pc:grpChg>
      </pc:sldChg>
      <pc:sldChg chg="addSp delSp modSp mod">
        <pc:chgData name="Gopi chandu pallapu" userId="b58b7ad9767b36bf" providerId="LiveId" clId="{8458296A-676F-4A40-A3AF-9F5646E6CFA0}" dt="2023-10-09T16:17:36.842" v="522" actId="113"/>
        <pc:sldMkLst>
          <pc:docMk/>
          <pc:sldMk cId="0" sldId="262"/>
        </pc:sldMkLst>
        <pc:spChg chg="add del mod">
          <ac:chgData name="Gopi chandu pallapu" userId="b58b7ad9767b36bf" providerId="LiveId" clId="{8458296A-676F-4A40-A3AF-9F5646E6CFA0}" dt="2023-10-09T16:10:10.230" v="326" actId="478"/>
          <ac:spMkLst>
            <pc:docMk/>
            <pc:sldMk cId="0" sldId="262"/>
            <ac:spMk id="3" creationId="{CE7ADD92-6203-6ACD-D4CA-7B154315C2C7}"/>
          </ac:spMkLst>
        </pc:spChg>
        <pc:spChg chg="add del mod">
          <ac:chgData name="Gopi chandu pallapu" userId="b58b7ad9767b36bf" providerId="LiveId" clId="{8458296A-676F-4A40-A3AF-9F5646E6CFA0}" dt="2023-10-09T16:10:17.820" v="328" actId="478"/>
          <ac:spMkLst>
            <pc:docMk/>
            <pc:sldMk cId="0" sldId="262"/>
            <ac:spMk id="5" creationId="{D7F64B9E-F184-EE30-1C7F-DF7A7A922A75}"/>
          </ac:spMkLst>
        </pc:spChg>
        <pc:spChg chg="add del mod">
          <ac:chgData name="Gopi chandu pallapu" userId="b58b7ad9767b36bf" providerId="LiveId" clId="{8458296A-676F-4A40-A3AF-9F5646E6CFA0}" dt="2023-10-09T16:11:02.551" v="336" actId="478"/>
          <ac:spMkLst>
            <pc:docMk/>
            <pc:sldMk cId="0" sldId="262"/>
            <ac:spMk id="7" creationId="{298C950B-2E34-7BF3-B8A9-8064329B3044}"/>
          </ac:spMkLst>
        </pc:spChg>
        <pc:spChg chg="add mod">
          <ac:chgData name="Gopi chandu pallapu" userId="b58b7ad9767b36bf" providerId="LiveId" clId="{8458296A-676F-4A40-A3AF-9F5646E6CFA0}" dt="2023-10-09T16:16:50.555" v="514" actId="20577"/>
          <ac:spMkLst>
            <pc:docMk/>
            <pc:sldMk cId="0" sldId="262"/>
            <ac:spMk id="8" creationId="{323B0CBA-EE7F-87A5-5C89-471AEE6D6616}"/>
          </ac:spMkLst>
        </pc:spChg>
        <pc:spChg chg="mod">
          <ac:chgData name="Gopi chandu pallapu" userId="b58b7ad9767b36bf" providerId="LiveId" clId="{8458296A-676F-4A40-A3AF-9F5646E6CFA0}" dt="2023-10-09T16:07:52.739" v="324" actId="20577"/>
          <ac:spMkLst>
            <pc:docMk/>
            <pc:sldMk cId="0" sldId="262"/>
            <ac:spMk id="315" creationId="{00000000-0000-0000-0000-000000000000}"/>
          </ac:spMkLst>
        </pc:spChg>
        <pc:spChg chg="del mod">
          <ac:chgData name="Gopi chandu pallapu" userId="b58b7ad9767b36bf" providerId="LiveId" clId="{8458296A-676F-4A40-A3AF-9F5646E6CFA0}" dt="2023-10-09T16:11:00.886" v="335" actId="478"/>
          <ac:spMkLst>
            <pc:docMk/>
            <pc:sldMk cId="0" sldId="262"/>
            <ac:spMk id="316" creationId="{00000000-0000-0000-0000-000000000000}"/>
          </ac:spMkLst>
        </pc:spChg>
        <pc:spChg chg="del mod">
          <ac:chgData name="Gopi chandu pallapu" userId="b58b7ad9767b36bf" providerId="LiveId" clId="{8458296A-676F-4A40-A3AF-9F5646E6CFA0}" dt="2023-10-09T16:10:50.093" v="333" actId="478"/>
          <ac:spMkLst>
            <pc:docMk/>
            <pc:sldMk cId="0" sldId="262"/>
            <ac:spMk id="317" creationId="{00000000-0000-0000-0000-000000000000}"/>
          </ac:spMkLst>
        </pc:spChg>
        <pc:spChg chg="mod">
          <ac:chgData name="Gopi chandu pallapu" userId="b58b7ad9767b36bf" providerId="LiveId" clId="{8458296A-676F-4A40-A3AF-9F5646E6CFA0}" dt="2023-10-09T16:16:31.265" v="508" actId="255"/>
          <ac:spMkLst>
            <pc:docMk/>
            <pc:sldMk cId="0" sldId="262"/>
            <ac:spMk id="318" creationId="{00000000-0000-0000-0000-000000000000}"/>
          </ac:spMkLst>
        </pc:spChg>
        <pc:spChg chg="mod">
          <ac:chgData name="Gopi chandu pallapu" userId="b58b7ad9767b36bf" providerId="LiveId" clId="{8458296A-676F-4A40-A3AF-9F5646E6CFA0}" dt="2023-10-09T16:17:36.842" v="522" actId="113"/>
          <ac:spMkLst>
            <pc:docMk/>
            <pc:sldMk cId="0" sldId="262"/>
            <ac:spMk id="319" creationId="{00000000-0000-0000-0000-000000000000}"/>
          </ac:spMkLst>
        </pc:spChg>
        <pc:spChg chg="del">
          <ac:chgData name="Gopi chandu pallapu" userId="b58b7ad9767b36bf" providerId="LiveId" clId="{8458296A-676F-4A40-A3AF-9F5646E6CFA0}" dt="2023-10-09T16:10:06.747" v="325" actId="478"/>
          <ac:spMkLst>
            <pc:docMk/>
            <pc:sldMk cId="0" sldId="262"/>
            <ac:spMk id="320" creationId="{00000000-0000-0000-0000-000000000000}"/>
          </ac:spMkLst>
        </pc:spChg>
        <pc:spChg chg="del">
          <ac:chgData name="Gopi chandu pallapu" userId="b58b7ad9767b36bf" providerId="LiveId" clId="{8458296A-676F-4A40-A3AF-9F5646E6CFA0}" dt="2023-10-09T16:10:13.043" v="327" actId="478"/>
          <ac:spMkLst>
            <pc:docMk/>
            <pc:sldMk cId="0" sldId="262"/>
            <ac:spMk id="321" creationId="{00000000-0000-0000-0000-000000000000}"/>
          </ac:spMkLst>
        </pc:spChg>
        <pc:spChg chg="mod">
          <ac:chgData name="Gopi chandu pallapu" userId="b58b7ad9767b36bf" providerId="LiveId" clId="{8458296A-676F-4A40-A3AF-9F5646E6CFA0}" dt="2023-10-09T16:10:28.574" v="331" actId="1076"/>
          <ac:spMkLst>
            <pc:docMk/>
            <pc:sldMk cId="0" sldId="262"/>
            <ac:spMk id="322" creationId="{00000000-0000-0000-0000-000000000000}"/>
          </ac:spMkLst>
        </pc:spChg>
        <pc:spChg chg="mod">
          <ac:chgData name="Gopi chandu pallapu" userId="b58b7ad9767b36bf" providerId="LiveId" clId="{8458296A-676F-4A40-A3AF-9F5646E6CFA0}" dt="2023-10-09T16:10:21.167" v="329" actId="1076"/>
          <ac:spMkLst>
            <pc:docMk/>
            <pc:sldMk cId="0" sldId="262"/>
            <ac:spMk id="323" creationId="{00000000-0000-0000-0000-000000000000}"/>
          </ac:spMkLst>
        </pc:spChg>
        <pc:spChg chg="mod">
          <ac:chgData name="Gopi chandu pallapu" userId="b58b7ad9767b36bf" providerId="LiveId" clId="{8458296A-676F-4A40-A3AF-9F5646E6CFA0}" dt="2023-10-09T16:10:24.036" v="330" actId="1076"/>
          <ac:spMkLst>
            <pc:docMk/>
            <pc:sldMk cId="0" sldId="262"/>
            <ac:spMk id="324" creationId="{00000000-0000-0000-0000-000000000000}"/>
          </ac:spMkLst>
        </pc:spChg>
      </pc:sldChg>
      <pc:sldChg chg="addSp delSp modSp mod">
        <pc:chgData name="Gopi chandu pallapu" userId="b58b7ad9767b36bf" providerId="LiveId" clId="{8458296A-676F-4A40-A3AF-9F5646E6CFA0}" dt="2023-10-09T16:59:46.428" v="743" actId="207"/>
        <pc:sldMkLst>
          <pc:docMk/>
          <pc:sldMk cId="0" sldId="263"/>
        </pc:sldMkLst>
        <pc:spChg chg="add del mod">
          <ac:chgData name="Gopi chandu pallapu" userId="b58b7ad9767b36bf" providerId="LiveId" clId="{8458296A-676F-4A40-A3AF-9F5646E6CFA0}" dt="2023-10-09T16:35:51.621" v="576" actId="478"/>
          <ac:spMkLst>
            <pc:docMk/>
            <pc:sldMk cId="0" sldId="263"/>
            <ac:spMk id="3" creationId="{B9C4F4DC-2307-C04C-E380-AB64B5475D5A}"/>
          </ac:spMkLst>
        </pc:spChg>
        <pc:spChg chg="add del mod">
          <ac:chgData name="Gopi chandu pallapu" userId="b58b7ad9767b36bf" providerId="LiveId" clId="{8458296A-676F-4A40-A3AF-9F5646E6CFA0}" dt="2023-10-09T16:36:01.925" v="579" actId="478"/>
          <ac:spMkLst>
            <pc:docMk/>
            <pc:sldMk cId="0" sldId="263"/>
            <ac:spMk id="5" creationId="{FDFBAC67-87F9-9EE4-132A-D428FB7FFD6D}"/>
          </ac:spMkLst>
        </pc:spChg>
        <pc:spChg chg="add del mod">
          <ac:chgData name="Gopi chandu pallapu" userId="b58b7ad9767b36bf" providerId="LiveId" clId="{8458296A-676F-4A40-A3AF-9F5646E6CFA0}" dt="2023-10-09T16:46:54.985" v="632" actId="478"/>
          <ac:spMkLst>
            <pc:docMk/>
            <pc:sldMk cId="0" sldId="263"/>
            <ac:spMk id="8" creationId="{7CACCE35-4564-817B-FAE8-BB96A50FE759}"/>
          </ac:spMkLst>
        </pc:spChg>
        <pc:spChg chg="add del mod">
          <ac:chgData name="Gopi chandu pallapu" userId="b58b7ad9767b36bf" providerId="LiveId" clId="{8458296A-676F-4A40-A3AF-9F5646E6CFA0}" dt="2023-10-09T16:47:04.210" v="635" actId="478"/>
          <ac:spMkLst>
            <pc:docMk/>
            <pc:sldMk cId="0" sldId="263"/>
            <ac:spMk id="10" creationId="{A1C719C0-85FC-4867-D499-CDD48A3BC13B}"/>
          </ac:spMkLst>
        </pc:spChg>
        <pc:spChg chg="add del mod">
          <ac:chgData name="Gopi chandu pallapu" userId="b58b7ad9767b36bf" providerId="LiveId" clId="{8458296A-676F-4A40-A3AF-9F5646E6CFA0}" dt="2023-10-09T16:50:09.288" v="657" actId="478"/>
          <ac:spMkLst>
            <pc:docMk/>
            <pc:sldMk cId="0" sldId="263"/>
            <ac:spMk id="12" creationId="{DB41C88F-EE5C-2611-0E37-078D963A84E8}"/>
          </ac:spMkLst>
        </pc:spChg>
        <pc:spChg chg="add mod">
          <ac:chgData name="Gopi chandu pallapu" userId="b58b7ad9767b36bf" providerId="LiveId" clId="{8458296A-676F-4A40-A3AF-9F5646E6CFA0}" dt="2023-10-09T16:52:25.156" v="710" actId="1076"/>
          <ac:spMkLst>
            <pc:docMk/>
            <pc:sldMk cId="0" sldId="263"/>
            <ac:spMk id="13" creationId="{99D30EA3-B006-62CC-C03A-C03F52869236}"/>
          </ac:spMkLst>
        </pc:spChg>
        <pc:spChg chg="del mod">
          <ac:chgData name="Gopi chandu pallapu" userId="b58b7ad9767b36bf" providerId="LiveId" clId="{8458296A-676F-4A40-A3AF-9F5646E6CFA0}" dt="2023-10-09T16:35:59.015" v="578" actId="478"/>
          <ac:spMkLst>
            <pc:docMk/>
            <pc:sldMk cId="0" sldId="263"/>
            <ac:spMk id="329" creationId="{00000000-0000-0000-0000-000000000000}"/>
          </ac:spMkLst>
        </pc:spChg>
        <pc:spChg chg="mod">
          <ac:chgData name="Gopi chandu pallapu" userId="b58b7ad9767b36bf" providerId="LiveId" clId="{8458296A-676F-4A40-A3AF-9F5646E6CFA0}" dt="2023-10-09T16:25:03.346" v="558" actId="20577"/>
          <ac:spMkLst>
            <pc:docMk/>
            <pc:sldMk cId="0" sldId="263"/>
            <ac:spMk id="330" creationId="{00000000-0000-0000-0000-000000000000}"/>
          </ac:spMkLst>
        </pc:spChg>
        <pc:spChg chg="mod">
          <ac:chgData name="Gopi chandu pallapu" userId="b58b7ad9767b36bf" providerId="LiveId" clId="{8458296A-676F-4A40-A3AF-9F5646E6CFA0}" dt="2023-10-09T16:59:46.428" v="743" actId="207"/>
          <ac:spMkLst>
            <pc:docMk/>
            <pc:sldMk cId="0" sldId="263"/>
            <ac:spMk id="331" creationId="{00000000-0000-0000-0000-000000000000}"/>
          </ac:spMkLst>
        </pc:spChg>
        <pc:spChg chg="del mod">
          <ac:chgData name="Gopi chandu pallapu" userId="b58b7ad9767b36bf" providerId="LiveId" clId="{8458296A-676F-4A40-A3AF-9F5646E6CFA0}" dt="2023-10-09T16:49:26.792" v="656" actId="478"/>
          <ac:spMkLst>
            <pc:docMk/>
            <pc:sldMk cId="0" sldId="263"/>
            <ac:spMk id="332" creationId="{00000000-0000-0000-0000-000000000000}"/>
          </ac:spMkLst>
        </pc:spChg>
        <pc:spChg chg="del">
          <ac:chgData name="Gopi chandu pallapu" userId="b58b7ad9767b36bf" providerId="LiveId" clId="{8458296A-676F-4A40-A3AF-9F5646E6CFA0}" dt="2023-10-09T16:35:49.246" v="575" actId="478"/>
          <ac:spMkLst>
            <pc:docMk/>
            <pc:sldMk cId="0" sldId="263"/>
            <ac:spMk id="333" creationId="{00000000-0000-0000-0000-000000000000}"/>
          </ac:spMkLst>
        </pc:spChg>
        <pc:spChg chg="del mod">
          <ac:chgData name="Gopi chandu pallapu" userId="b58b7ad9767b36bf" providerId="LiveId" clId="{8458296A-676F-4A40-A3AF-9F5646E6CFA0}" dt="2023-10-09T16:47:02.192" v="634" actId="478"/>
          <ac:spMkLst>
            <pc:docMk/>
            <pc:sldMk cId="0" sldId="263"/>
            <ac:spMk id="334" creationId="{00000000-0000-0000-0000-000000000000}"/>
          </ac:spMkLst>
        </pc:spChg>
        <pc:spChg chg="mod">
          <ac:chgData name="Gopi chandu pallapu" userId="b58b7ad9767b36bf" providerId="LiveId" clId="{8458296A-676F-4A40-A3AF-9F5646E6CFA0}" dt="2023-10-09T16:54:55.551" v="721" actId="115"/>
          <ac:spMkLst>
            <pc:docMk/>
            <pc:sldMk cId="0" sldId="263"/>
            <ac:spMk id="335" creationId="{00000000-0000-0000-0000-000000000000}"/>
          </ac:spMkLst>
        </pc:spChg>
        <pc:spChg chg="mod">
          <ac:chgData name="Gopi chandu pallapu" userId="b58b7ad9767b36bf" providerId="LiveId" clId="{8458296A-676F-4A40-A3AF-9F5646E6CFA0}" dt="2023-10-09T16:55:00.427" v="722" actId="115"/>
          <ac:spMkLst>
            <pc:docMk/>
            <pc:sldMk cId="0" sldId="263"/>
            <ac:spMk id="336" creationId="{00000000-0000-0000-0000-000000000000}"/>
          </ac:spMkLst>
        </pc:spChg>
        <pc:spChg chg="del">
          <ac:chgData name="Gopi chandu pallapu" userId="b58b7ad9767b36bf" providerId="LiveId" clId="{8458296A-676F-4A40-A3AF-9F5646E6CFA0}" dt="2023-10-09T16:46:53.764" v="631" actId="478"/>
          <ac:spMkLst>
            <pc:docMk/>
            <pc:sldMk cId="0" sldId="263"/>
            <ac:spMk id="337" creationId="{00000000-0000-0000-0000-000000000000}"/>
          </ac:spMkLst>
        </pc:spChg>
        <pc:spChg chg="mod">
          <ac:chgData name="Gopi chandu pallapu" userId="b58b7ad9767b36bf" providerId="LiveId" clId="{8458296A-676F-4A40-A3AF-9F5646E6CFA0}" dt="2023-10-09T16:36:10.782" v="581" actId="1076"/>
          <ac:spMkLst>
            <pc:docMk/>
            <pc:sldMk cId="0" sldId="263"/>
            <ac:spMk id="349" creationId="{00000000-0000-0000-0000-000000000000}"/>
          </ac:spMkLst>
        </pc:spChg>
        <pc:spChg chg="mod">
          <ac:chgData name="Gopi chandu pallapu" userId="b58b7ad9767b36bf" providerId="LiveId" clId="{8458296A-676F-4A40-A3AF-9F5646E6CFA0}" dt="2023-10-09T16:53:15.562" v="716" actId="1076"/>
          <ac:spMkLst>
            <pc:docMk/>
            <pc:sldMk cId="0" sldId="263"/>
            <ac:spMk id="351" creationId="{00000000-0000-0000-0000-000000000000}"/>
          </ac:spMkLst>
        </pc:spChg>
        <pc:grpChg chg="mod">
          <ac:chgData name="Gopi chandu pallapu" userId="b58b7ad9767b36bf" providerId="LiveId" clId="{8458296A-676F-4A40-A3AF-9F5646E6CFA0}" dt="2023-10-09T16:36:12.449" v="582" actId="1076"/>
          <ac:grpSpMkLst>
            <pc:docMk/>
            <pc:sldMk cId="0" sldId="263"/>
            <ac:grpSpMk id="338" creationId="{00000000-0000-0000-0000-000000000000}"/>
          </ac:grpSpMkLst>
        </pc:grpChg>
        <pc:grpChg chg="mod">
          <ac:chgData name="Gopi chandu pallapu" userId="b58b7ad9767b36bf" providerId="LiveId" clId="{8458296A-676F-4A40-A3AF-9F5646E6CFA0}" dt="2023-10-09T16:53:24.342" v="717" actId="1076"/>
          <ac:grpSpMkLst>
            <pc:docMk/>
            <pc:sldMk cId="0" sldId="263"/>
            <ac:grpSpMk id="350" creationId="{00000000-0000-0000-0000-000000000000}"/>
          </ac:grpSpMkLst>
        </pc:grpChg>
        <pc:grpChg chg="mod">
          <ac:chgData name="Gopi chandu pallapu" userId="b58b7ad9767b36bf" providerId="LiveId" clId="{8458296A-676F-4A40-A3AF-9F5646E6CFA0}" dt="2023-10-09T16:36:06.661" v="580" actId="1076"/>
          <ac:grpSpMkLst>
            <pc:docMk/>
            <pc:sldMk cId="0" sldId="263"/>
            <ac:grpSpMk id="353" creationId="{00000000-0000-0000-0000-000000000000}"/>
          </ac:grpSpMkLst>
        </pc:grpChg>
        <pc:graphicFrameChg chg="add mod modGraphic">
          <ac:chgData name="Gopi chandu pallapu" userId="b58b7ad9767b36bf" providerId="LiveId" clId="{8458296A-676F-4A40-A3AF-9F5646E6CFA0}" dt="2023-10-09T16:54:48.178" v="720" actId="1076"/>
          <ac:graphicFrameMkLst>
            <pc:docMk/>
            <pc:sldMk cId="0" sldId="263"/>
            <ac:graphicFrameMk id="6" creationId="{F343E8C8-0841-C9BD-8C44-6A541826BC6A}"/>
          </ac:graphicFrameMkLst>
        </pc:graphicFrameChg>
      </pc:sldChg>
      <pc:sldChg chg="addSp delSp modSp mod">
        <pc:chgData name="Gopi chandu pallapu" userId="b58b7ad9767b36bf" providerId="LiveId" clId="{8458296A-676F-4A40-A3AF-9F5646E6CFA0}" dt="2023-10-09T17:39:03.037" v="1384" actId="478"/>
        <pc:sldMkLst>
          <pc:docMk/>
          <pc:sldMk cId="0" sldId="264"/>
        </pc:sldMkLst>
        <pc:spChg chg="add del mod">
          <ac:chgData name="Gopi chandu pallapu" userId="b58b7ad9767b36bf" providerId="LiveId" clId="{8458296A-676F-4A40-A3AF-9F5646E6CFA0}" dt="2023-10-09T17:09:41.258" v="992" actId="478"/>
          <ac:spMkLst>
            <pc:docMk/>
            <pc:sldMk cId="0" sldId="264"/>
            <ac:spMk id="3" creationId="{DB2DBEAD-C8CD-947D-23D3-B7B9E752A738}"/>
          </ac:spMkLst>
        </pc:spChg>
        <pc:spChg chg="add del mod">
          <ac:chgData name="Gopi chandu pallapu" userId="b58b7ad9767b36bf" providerId="LiveId" clId="{8458296A-676F-4A40-A3AF-9F5646E6CFA0}" dt="2023-10-09T17:09:47.675" v="994" actId="478"/>
          <ac:spMkLst>
            <pc:docMk/>
            <pc:sldMk cId="0" sldId="264"/>
            <ac:spMk id="5" creationId="{B8F0832C-19EA-B4F6-33B7-E6123C7E2550}"/>
          </ac:spMkLst>
        </pc:spChg>
        <pc:spChg chg="add del mod">
          <ac:chgData name="Gopi chandu pallapu" userId="b58b7ad9767b36bf" providerId="LiveId" clId="{8458296A-676F-4A40-A3AF-9F5646E6CFA0}" dt="2023-10-09T17:09:57.696" v="996" actId="478"/>
          <ac:spMkLst>
            <pc:docMk/>
            <pc:sldMk cId="0" sldId="264"/>
            <ac:spMk id="7" creationId="{B3531D40-1220-8D88-118D-8BBA46F929F5}"/>
          </ac:spMkLst>
        </pc:spChg>
        <pc:spChg chg="add del mod">
          <ac:chgData name="Gopi chandu pallapu" userId="b58b7ad9767b36bf" providerId="LiveId" clId="{8458296A-676F-4A40-A3AF-9F5646E6CFA0}" dt="2023-10-09T17:10:07.759" v="998" actId="478"/>
          <ac:spMkLst>
            <pc:docMk/>
            <pc:sldMk cId="0" sldId="264"/>
            <ac:spMk id="9" creationId="{151C5AFF-F590-F791-6219-B5B56766168E}"/>
          </ac:spMkLst>
        </pc:spChg>
        <pc:spChg chg="add del mod">
          <ac:chgData name="Gopi chandu pallapu" userId="b58b7ad9767b36bf" providerId="LiveId" clId="{8458296A-676F-4A40-A3AF-9F5646E6CFA0}" dt="2023-10-09T17:10:15.454" v="1000" actId="478"/>
          <ac:spMkLst>
            <pc:docMk/>
            <pc:sldMk cId="0" sldId="264"/>
            <ac:spMk id="11" creationId="{38E5614F-0B8F-1204-F967-3DACD0C7E639}"/>
          </ac:spMkLst>
        </pc:spChg>
        <pc:spChg chg="add del mod">
          <ac:chgData name="Gopi chandu pallapu" userId="b58b7ad9767b36bf" providerId="LiveId" clId="{8458296A-676F-4A40-A3AF-9F5646E6CFA0}" dt="2023-10-09T17:10:21.791" v="1002" actId="478"/>
          <ac:spMkLst>
            <pc:docMk/>
            <pc:sldMk cId="0" sldId="264"/>
            <ac:spMk id="13" creationId="{A844984B-A301-5A23-505E-52E52B57AD35}"/>
          </ac:spMkLst>
        </pc:spChg>
        <pc:spChg chg="add del mod">
          <ac:chgData name="Gopi chandu pallapu" userId="b58b7ad9767b36bf" providerId="LiveId" clId="{8458296A-676F-4A40-A3AF-9F5646E6CFA0}" dt="2023-10-09T17:10:27.270" v="1004" actId="478"/>
          <ac:spMkLst>
            <pc:docMk/>
            <pc:sldMk cId="0" sldId="264"/>
            <ac:spMk id="15" creationId="{9B7B0F7C-46D3-F20B-C02E-971D4EFDE399}"/>
          </ac:spMkLst>
        </pc:spChg>
        <pc:spChg chg="add del mod">
          <ac:chgData name="Gopi chandu pallapu" userId="b58b7ad9767b36bf" providerId="LiveId" clId="{8458296A-676F-4A40-A3AF-9F5646E6CFA0}" dt="2023-10-09T17:10:34.633" v="1006" actId="478"/>
          <ac:spMkLst>
            <pc:docMk/>
            <pc:sldMk cId="0" sldId="264"/>
            <ac:spMk id="17" creationId="{402526A9-DC5A-9032-2161-3AFA134648C8}"/>
          </ac:spMkLst>
        </pc:spChg>
        <pc:spChg chg="add del mod">
          <ac:chgData name="Gopi chandu pallapu" userId="b58b7ad9767b36bf" providerId="LiveId" clId="{8458296A-676F-4A40-A3AF-9F5646E6CFA0}" dt="2023-10-09T17:11:18.368" v="1038" actId="478"/>
          <ac:spMkLst>
            <pc:docMk/>
            <pc:sldMk cId="0" sldId="264"/>
            <ac:spMk id="19" creationId="{FC35FBA4-22A6-16B5-D533-C5C8C300711C}"/>
          </ac:spMkLst>
        </pc:spChg>
        <pc:spChg chg="add del mod">
          <ac:chgData name="Gopi chandu pallapu" userId="b58b7ad9767b36bf" providerId="LiveId" clId="{8458296A-676F-4A40-A3AF-9F5646E6CFA0}" dt="2023-10-09T17:11:24.158" v="1040" actId="478"/>
          <ac:spMkLst>
            <pc:docMk/>
            <pc:sldMk cId="0" sldId="264"/>
            <ac:spMk id="21" creationId="{9390A2AC-6543-172D-C7EC-9985077B8F2D}"/>
          </ac:spMkLst>
        </pc:spChg>
        <pc:spChg chg="add del mod">
          <ac:chgData name="Gopi chandu pallapu" userId="b58b7ad9767b36bf" providerId="LiveId" clId="{8458296A-676F-4A40-A3AF-9F5646E6CFA0}" dt="2023-10-09T17:11:49.638" v="1049" actId="478"/>
          <ac:spMkLst>
            <pc:docMk/>
            <pc:sldMk cId="0" sldId="264"/>
            <ac:spMk id="23" creationId="{FBF85662-CFF6-D87F-467D-D0CC680C9FFD}"/>
          </ac:spMkLst>
        </pc:spChg>
        <pc:spChg chg="mod">
          <ac:chgData name="Gopi chandu pallapu" userId="b58b7ad9767b36bf" providerId="LiveId" clId="{8458296A-676F-4A40-A3AF-9F5646E6CFA0}" dt="2023-10-09T17:11:10.482" v="1036" actId="14100"/>
          <ac:spMkLst>
            <pc:docMk/>
            <pc:sldMk cId="0" sldId="264"/>
            <ac:spMk id="365" creationId="{00000000-0000-0000-0000-000000000000}"/>
          </ac:spMkLst>
        </pc:spChg>
        <pc:spChg chg="mod">
          <ac:chgData name="Gopi chandu pallapu" userId="b58b7ad9767b36bf" providerId="LiveId" clId="{8458296A-676F-4A40-A3AF-9F5646E6CFA0}" dt="2023-10-09T17:12:28.162" v="1055" actId="1076"/>
          <ac:spMkLst>
            <pc:docMk/>
            <pc:sldMk cId="0" sldId="264"/>
            <ac:spMk id="366" creationId="{00000000-0000-0000-0000-000000000000}"/>
          </ac:spMkLst>
        </pc:spChg>
        <pc:spChg chg="del">
          <ac:chgData name="Gopi chandu pallapu" userId="b58b7ad9767b36bf" providerId="LiveId" clId="{8458296A-676F-4A40-A3AF-9F5646E6CFA0}" dt="2023-10-09T17:09:38.618" v="991" actId="478"/>
          <ac:spMkLst>
            <pc:docMk/>
            <pc:sldMk cId="0" sldId="264"/>
            <ac:spMk id="367" creationId="{00000000-0000-0000-0000-000000000000}"/>
          </ac:spMkLst>
        </pc:spChg>
        <pc:spChg chg="del">
          <ac:chgData name="Gopi chandu pallapu" userId="b58b7ad9767b36bf" providerId="LiveId" clId="{8458296A-676F-4A40-A3AF-9F5646E6CFA0}" dt="2023-10-09T17:11:17.195" v="1037" actId="478"/>
          <ac:spMkLst>
            <pc:docMk/>
            <pc:sldMk cId="0" sldId="264"/>
            <ac:spMk id="368" creationId="{00000000-0000-0000-0000-000000000000}"/>
          </ac:spMkLst>
        </pc:spChg>
        <pc:spChg chg="del">
          <ac:chgData name="Gopi chandu pallapu" userId="b58b7ad9767b36bf" providerId="LiveId" clId="{8458296A-676F-4A40-A3AF-9F5646E6CFA0}" dt="2023-10-09T17:10:25.712" v="1003" actId="478"/>
          <ac:spMkLst>
            <pc:docMk/>
            <pc:sldMk cId="0" sldId="264"/>
            <ac:spMk id="369" creationId="{00000000-0000-0000-0000-000000000000}"/>
          </ac:spMkLst>
        </pc:spChg>
        <pc:spChg chg="del">
          <ac:chgData name="Gopi chandu pallapu" userId="b58b7ad9767b36bf" providerId="LiveId" clId="{8458296A-676F-4A40-A3AF-9F5646E6CFA0}" dt="2023-10-09T17:11:47.375" v="1048" actId="478"/>
          <ac:spMkLst>
            <pc:docMk/>
            <pc:sldMk cId="0" sldId="264"/>
            <ac:spMk id="370" creationId="{00000000-0000-0000-0000-000000000000}"/>
          </ac:spMkLst>
        </pc:spChg>
        <pc:spChg chg="del">
          <ac:chgData name="Gopi chandu pallapu" userId="b58b7ad9767b36bf" providerId="LiveId" clId="{8458296A-676F-4A40-A3AF-9F5646E6CFA0}" dt="2023-10-09T17:09:45.963" v="993" actId="478"/>
          <ac:spMkLst>
            <pc:docMk/>
            <pc:sldMk cId="0" sldId="264"/>
            <ac:spMk id="371" creationId="{00000000-0000-0000-0000-000000000000}"/>
          </ac:spMkLst>
        </pc:spChg>
        <pc:spChg chg="del">
          <ac:chgData name="Gopi chandu pallapu" userId="b58b7ad9767b36bf" providerId="LiveId" clId="{8458296A-676F-4A40-A3AF-9F5646E6CFA0}" dt="2023-10-09T17:10:03.838" v="997" actId="478"/>
          <ac:spMkLst>
            <pc:docMk/>
            <pc:sldMk cId="0" sldId="264"/>
            <ac:spMk id="372" creationId="{00000000-0000-0000-0000-000000000000}"/>
          </ac:spMkLst>
        </pc:spChg>
        <pc:spChg chg="del">
          <ac:chgData name="Gopi chandu pallapu" userId="b58b7ad9767b36bf" providerId="LiveId" clId="{8458296A-676F-4A40-A3AF-9F5646E6CFA0}" dt="2023-10-09T17:09:54.252" v="995" actId="478"/>
          <ac:spMkLst>
            <pc:docMk/>
            <pc:sldMk cId="0" sldId="264"/>
            <ac:spMk id="373" creationId="{00000000-0000-0000-0000-000000000000}"/>
          </ac:spMkLst>
        </pc:spChg>
        <pc:spChg chg="del">
          <ac:chgData name="Gopi chandu pallapu" userId="b58b7ad9767b36bf" providerId="LiveId" clId="{8458296A-676F-4A40-A3AF-9F5646E6CFA0}" dt="2023-10-09T17:10:13.187" v="999" actId="478"/>
          <ac:spMkLst>
            <pc:docMk/>
            <pc:sldMk cId="0" sldId="264"/>
            <ac:spMk id="374" creationId="{00000000-0000-0000-0000-000000000000}"/>
          </ac:spMkLst>
        </pc:spChg>
        <pc:spChg chg="del">
          <ac:chgData name="Gopi chandu pallapu" userId="b58b7ad9767b36bf" providerId="LiveId" clId="{8458296A-676F-4A40-A3AF-9F5646E6CFA0}" dt="2023-10-09T17:11:21.531" v="1039" actId="478"/>
          <ac:spMkLst>
            <pc:docMk/>
            <pc:sldMk cId="0" sldId="264"/>
            <ac:spMk id="375" creationId="{00000000-0000-0000-0000-000000000000}"/>
          </ac:spMkLst>
        </pc:spChg>
        <pc:spChg chg="del">
          <ac:chgData name="Gopi chandu pallapu" userId="b58b7ad9767b36bf" providerId="LiveId" clId="{8458296A-676F-4A40-A3AF-9F5646E6CFA0}" dt="2023-10-09T17:10:31.672" v="1005" actId="478"/>
          <ac:spMkLst>
            <pc:docMk/>
            <pc:sldMk cId="0" sldId="264"/>
            <ac:spMk id="376" creationId="{00000000-0000-0000-0000-000000000000}"/>
          </ac:spMkLst>
        </pc:spChg>
        <pc:spChg chg="del">
          <ac:chgData name="Gopi chandu pallapu" userId="b58b7ad9767b36bf" providerId="LiveId" clId="{8458296A-676F-4A40-A3AF-9F5646E6CFA0}" dt="2023-10-09T17:10:19.089" v="1001" actId="478"/>
          <ac:spMkLst>
            <pc:docMk/>
            <pc:sldMk cId="0" sldId="264"/>
            <ac:spMk id="377" creationId="{00000000-0000-0000-0000-000000000000}"/>
          </ac:spMkLst>
        </pc:spChg>
        <pc:spChg chg="mod">
          <ac:chgData name="Gopi chandu pallapu" userId="b58b7ad9767b36bf" providerId="LiveId" clId="{8458296A-676F-4A40-A3AF-9F5646E6CFA0}" dt="2023-10-09T17:12:52.270" v="1059" actId="14100"/>
          <ac:spMkLst>
            <pc:docMk/>
            <pc:sldMk cId="0" sldId="264"/>
            <ac:spMk id="387" creationId="{00000000-0000-0000-0000-000000000000}"/>
          </ac:spMkLst>
        </pc:spChg>
        <pc:spChg chg="del mod">
          <ac:chgData name="Gopi chandu pallapu" userId="b58b7ad9767b36bf" providerId="LiveId" clId="{8458296A-676F-4A40-A3AF-9F5646E6CFA0}" dt="2023-10-09T17:39:03.037" v="1384" actId="478"/>
          <ac:spMkLst>
            <pc:docMk/>
            <pc:sldMk cId="0" sldId="264"/>
            <ac:spMk id="388" creationId="{00000000-0000-0000-0000-000000000000}"/>
          </ac:spMkLst>
        </pc:spChg>
        <pc:spChg chg="del mod">
          <ac:chgData name="Gopi chandu pallapu" userId="b58b7ad9767b36bf" providerId="LiveId" clId="{8458296A-676F-4A40-A3AF-9F5646E6CFA0}" dt="2023-10-09T17:38:56.762" v="1381" actId="478"/>
          <ac:spMkLst>
            <pc:docMk/>
            <pc:sldMk cId="0" sldId="264"/>
            <ac:spMk id="400" creationId="{00000000-0000-0000-0000-000000000000}"/>
          </ac:spMkLst>
        </pc:spChg>
        <pc:grpChg chg="del mod">
          <ac:chgData name="Gopi chandu pallapu" userId="b58b7ad9767b36bf" providerId="LiveId" clId="{8458296A-676F-4A40-A3AF-9F5646E6CFA0}" dt="2023-10-09T17:38:55.120" v="1380" actId="478"/>
          <ac:grpSpMkLst>
            <pc:docMk/>
            <pc:sldMk cId="0" sldId="264"/>
            <ac:grpSpMk id="378" creationId="{00000000-0000-0000-0000-000000000000}"/>
          </ac:grpSpMkLst>
        </pc:grpChg>
        <pc:grpChg chg="mod">
          <ac:chgData name="Gopi chandu pallapu" userId="b58b7ad9767b36bf" providerId="LiveId" clId="{8458296A-676F-4A40-A3AF-9F5646E6CFA0}" dt="2023-10-09T17:13:27.040" v="1065" actId="1076"/>
          <ac:grpSpMkLst>
            <pc:docMk/>
            <pc:sldMk cId="0" sldId="264"/>
            <ac:grpSpMk id="383" creationId="{00000000-0000-0000-0000-000000000000}"/>
          </ac:grpSpMkLst>
        </pc:grpChg>
        <pc:grpChg chg="del mod">
          <ac:chgData name="Gopi chandu pallapu" userId="b58b7ad9767b36bf" providerId="LiveId" clId="{8458296A-676F-4A40-A3AF-9F5646E6CFA0}" dt="2023-10-09T17:38:57.835" v="1382" actId="478"/>
          <ac:grpSpMkLst>
            <pc:docMk/>
            <pc:sldMk cId="0" sldId="264"/>
            <ac:grpSpMk id="389" creationId="{00000000-0000-0000-0000-000000000000}"/>
          </ac:grpSpMkLst>
        </pc:grpChg>
        <pc:grpChg chg="del mod">
          <ac:chgData name="Gopi chandu pallapu" userId="b58b7ad9767b36bf" providerId="LiveId" clId="{8458296A-676F-4A40-A3AF-9F5646E6CFA0}" dt="2023-10-09T17:38:58.922" v="1383" actId="478"/>
          <ac:grpSpMkLst>
            <pc:docMk/>
            <pc:sldMk cId="0" sldId="264"/>
            <ac:grpSpMk id="397" creationId="{00000000-0000-0000-0000-000000000000}"/>
          </ac:grpSpMkLst>
        </pc:grpChg>
        <pc:picChg chg="add mod">
          <ac:chgData name="Gopi chandu pallapu" userId="b58b7ad9767b36bf" providerId="LiveId" clId="{8458296A-676F-4A40-A3AF-9F5646E6CFA0}" dt="2023-10-09T17:13:11.858" v="1063" actId="1076"/>
          <ac:picMkLst>
            <pc:docMk/>
            <pc:sldMk cId="0" sldId="264"/>
            <ac:picMk id="24" creationId="{0A6D7290-F506-6C4D-E131-A18BAA19ED26}"/>
          </ac:picMkLst>
        </pc:picChg>
      </pc:sldChg>
      <pc:sldChg chg="addSp delSp modSp mod">
        <pc:chgData name="Gopi chandu pallapu" userId="b58b7ad9767b36bf" providerId="LiveId" clId="{8458296A-676F-4A40-A3AF-9F5646E6CFA0}" dt="2023-10-09T17:19:13.802" v="1158" actId="1076"/>
        <pc:sldMkLst>
          <pc:docMk/>
          <pc:sldMk cId="0" sldId="265"/>
        </pc:sldMkLst>
        <pc:spChg chg="add del mod">
          <ac:chgData name="Gopi chandu pallapu" userId="b58b7ad9767b36bf" providerId="LiveId" clId="{8458296A-676F-4A40-A3AF-9F5646E6CFA0}" dt="2023-10-09T17:14:01.057" v="1069" actId="478"/>
          <ac:spMkLst>
            <pc:docMk/>
            <pc:sldMk cId="0" sldId="265"/>
            <ac:spMk id="3" creationId="{5BB2BF34-1CA7-C479-A1FE-3EAF3E26407F}"/>
          </ac:spMkLst>
        </pc:spChg>
        <pc:spChg chg="add del mod">
          <ac:chgData name="Gopi chandu pallapu" userId="b58b7ad9767b36bf" providerId="LiveId" clId="{8458296A-676F-4A40-A3AF-9F5646E6CFA0}" dt="2023-10-09T17:14:05.781" v="1071" actId="478"/>
          <ac:spMkLst>
            <pc:docMk/>
            <pc:sldMk cId="0" sldId="265"/>
            <ac:spMk id="5" creationId="{2DE1B2BF-4F01-6F84-B7DE-949BAC0F3D72}"/>
          </ac:spMkLst>
        </pc:spChg>
        <pc:spChg chg="add del mod">
          <ac:chgData name="Gopi chandu pallapu" userId="b58b7ad9767b36bf" providerId="LiveId" clId="{8458296A-676F-4A40-A3AF-9F5646E6CFA0}" dt="2023-10-09T17:14:11.447" v="1073" actId="478"/>
          <ac:spMkLst>
            <pc:docMk/>
            <pc:sldMk cId="0" sldId="265"/>
            <ac:spMk id="7" creationId="{56B12B1A-0479-68A2-28E9-2103CFBED42D}"/>
          </ac:spMkLst>
        </pc:spChg>
        <pc:spChg chg="add del mod">
          <ac:chgData name="Gopi chandu pallapu" userId="b58b7ad9767b36bf" providerId="LiveId" clId="{8458296A-676F-4A40-A3AF-9F5646E6CFA0}" dt="2023-10-09T17:14:17.255" v="1075" actId="478"/>
          <ac:spMkLst>
            <pc:docMk/>
            <pc:sldMk cId="0" sldId="265"/>
            <ac:spMk id="9" creationId="{7B2D9DA7-C0F0-B3EE-1538-5BDF679B3496}"/>
          </ac:spMkLst>
        </pc:spChg>
        <pc:spChg chg="del">
          <ac:chgData name="Gopi chandu pallapu" userId="b58b7ad9767b36bf" providerId="LiveId" clId="{8458296A-676F-4A40-A3AF-9F5646E6CFA0}" dt="2023-10-09T17:14:15.939" v="1074" actId="478"/>
          <ac:spMkLst>
            <pc:docMk/>
            <pc:sldMk cId="0" sldId="265"/>
            <ac:spMk id="408" creationId="{00000000-0000-0000-0000-000000000000}"/>
          </ac:spMkLst>
        </pc:spChg>
        <pc:spChg chg="del">
          <ac:chgData name="Gopi chandu pallapu" userId="b58b7ad9767b36bf" providerId="LiveId" clId="{8458296A-676F-4A40-A3AF-9F5646E6CFA0}" dt="2023-10-09T17:13:57.417" v="1068" actId="478"/>
          <ac:spMkLst>
            <pc:docMk/>
            <pc:sldMk cId="0" sldId="265"/>
            <ac:spMk id="409" creationId="{00000000-0000-0000-0000-000000000000}"/>
          </ac:spMkLst>
        </pc:spChg>
        <pc:spChg chg="mod">
          <ac:chgData name="Gopi chandu pallapu" userId="b58b7ad9767b36bf" providerId="LiveId" clId="{8458296A-676F-4A40-A3AF-9F5646E6CFA0}" dt="2023-10-09T17:16:04.192" v="1099" actId="1076"/>
          <ac:spMkLst>
            <pc:docMk/>
            <pc:sldMk cId="0" sldId="265"/>
            <ac:spMk id="410" creationId="{00000000-0000-0000-0000-000000000000}"/>
          </ac:spMkLst>
        </pc:spChg>
        <pc:spChg chg="mod">
          <ac:chgData name="Gopi chandu pallapu" userId="b58b7ad9767b36bf" providerId="LiveId" clId="{8458296A-676F-4A40-A3AF-9F5646E6CFA0}" dt="2023-10-09T17:18:20.251" v="1154" actId="1076"/>
          <ac:spMkLst>
            <pc:docMk/>
            <pc:sldMk cId="0" sldId="265"/>
            <ac:spMk id="411" creationId="{00000000-0000-0000-0000-000000000000}"/>
          </ac:spMkLst>
        </pc:spChg>
        <pc:spChg chg="del">
          <ac:chgData name="Gopi chandu pallapu" userId="b58b7ad9767b36bf" providerId="LiveId" clId="{8458296A-676F-4A40-A3AF-9F5646E6CFA0}" dt="2023-10-09T17:14:03.076" v="1070" actId="478"/>
          <ac:spMkLst>
            <pc:docMk/>
            <pc:sldMk cId="0" sldId="265"/>
            <ac:spMk id="412" creationId="{00000000-0000-0000-0000-000000000000}"/>
          </ac:spMkLst>
        </pc:spChg>
        <pc:spChg chg="del">
          <ac:chgData name="Gopi chandu pallapu" userId="b58b7ad9767b36bf" providerId="LiveId" clId="{8458296A-676F-4A40-A3AF-9F5646E6CFA0}" dt="2023-10-09T17:14:09.632" v="1072" actId="478"/>
          <ac:spMkLst>
            <pc:docMk/>
            <pc:sldMk cId="0" sldId="265"/>
            <ac:spMk id="413" creationId="{00000000-0000-0000-0000-000000000000}"/>
          </ac:spMkLst>
        </pc:spChg>
        <pc:grpChg chg="mod">
          <ac:chgData name="Gopi chandu pallapu" userId="b58b7ad9767b36bf" providerId="LiveId" clId="{8458296A-676F-4A40-A3AF-9F5646E6CFA0}" dt="2023-10-09T17:18:36.320" v="1156" actId="1076"/>
          <ac:grpSpMkLst>
            <pc:docMk/>
            <pc:sldMk cId="0" sldId="265"/>
            <ac:grpSpMk id="405" creationId="{00000000-0000-0000-0000-000000000000}"/>
          </ac:grpSpMkLst>
        </pc:grpChg>
        <pc:picChg chg="add mod">
          <ac:chgData name="Gopi chandu pallapu" userId="b58b7ad9767b36bf" providerId="LiveId" clId="{8458296A-676F-4A40-A3AF-9F5646E6CFA0}" dt="2023-10-09T17:19:13.802" v="1158" actId="1076"/>
          <ac:picMkLst>
            <pc:docMk/>
            <pc:sldMk cId="0" sldId="265"/>
            <ac:picMk id="10" creationId="{9B8D9415-70E7-D093-371F-08505046775C}"/>
          </ac:picMkLst>
        </pc:picChg>
        <pc:picChg chg="mod">
          <ac:chgData name="Gopi chandu pallapu" userId="b58b7ad9767b36bf" providerId="LiveId" clId="{8458296A-676F-4A40-A3AF-9F5646E6CFA0}" dt="2023-10-09T17:18:30.031" v="1155" actId="1076"/>
          <ac:picMkLst>
            <pc:docMk/>
            <pc:sldMk cId="0" sldId="265"/>
            <ac:picMk id="414" creationId="{00000000-0000-0000-0000-000000000000}"/>
          </ac:picMkLst>
        </pc:picChg>
      </pc:sldChg>
      <pc:sldChg chg="addSp delSp modSp mod ord">
        <pc:chgData name="Gopi chandu pallapu" userId="b58b7ad9767b36bf" providerId="LiveId" clId="{8458296A-676F-4A40-A3AF-9F5646E6CFA0}" dt="2023-10-09T17:57:44.207" v="1658"/>
        <pc:sldMkLst>
          <pc:docMk/>
          <pc:sldMk cId="0" sldId="266"/>
        </pc:sldMkLst>
        <pc:spChg chg="add del mod">
          <ac:chgData name="Gopi chandu pallapu" userId="b58b7ad9767b36bf" providerId="LiveId" clId="{8458296A-676F-4A40-A3AF-9F5646E6CFA0}" dt="2023-10-09T17:34:18.198" v="1235" actId="478"/>
          <ac:spMkLst>
            <pc:docMk/>
            <pc:sldMk cId="0" sldId="266"/>
            <ac:spMk id="3" creationId="{4426FE68-0EA1-EE79-B6BE-614325686436}"/>
          </ac:spMkLst>
        </pc:spChg>
        <pc:spChg chg="add mod">
          <ac:chgData name="Gopi chandu pallapu" userId="b58b7ad9767b36bf" providerId="LiveId" clId="{8458296A-676F-4A40-A3AF-9F5646E6CFA0}" dt="2023-10-09T17:35:51.144" v="1255" actId="1076"/>
          <ac:spMkLst>
            <pc:docMk/>
            <pc:sldMk cId="0" sldId="266"/>
            <ac:spMk id="4" creationId="{C0739AC9-0319-9A81-E14A-054EF4916145}"/>
          </ac:spMkLst>
        </pc:spChg>
        <pc:spChg chg="add mod">
          <ac:chgData name="Gopi chandu pallapu" userId="b58b7ad9767b36bf" providerId="LiveId" clId="{8458296A-676F-4A40-A3AF-9F5646E6CFA0}" dt="2023-10-09T17:37:43.119" v="1373" actId="1076"/>
          <ac:spMkLst>
            <pc:docMk/>
            <pc:sldMk cId="0" sldId="266"/>
            <ac:spMk id="5" creationId="{A17FE782-FF89-0998-0759-E48EE88B092A}"/>
          </ac:spMkLst>
        </pc:spChg>
        <pc:spChg chg="mod">
          <ac:chgData name="Gopi chandu pallapu" userId="b58b7ad9767b36bf" providerId="LiveId" clId="{8458296A-676F-4A40-A3AF-9F5646E6CFA0}" dt="2023-10-09T17:35:55.404" v="1256" actId="1076"/>
          <ac:spMkLst>
            <pc:docMk/>
            <pc:sldMk cId="0" sldId="266"/>
            <ac:spMk id="419" creationId="{00000000-0000-0000-0000-000000000000}"/>
          </ac:spMkLst>
        </pc:spChg>
        <pc:spChg chg="del">
          <ac:chgData name="Gopi chandu pallapu" userId="b58b7ad9767b36bf" providerId="LiveId" clId="{8458296A-676F-4A40-A3AF-9F5646E6CFA0}" dt="2023-10-09T17:34:14.517" v="1234" actId="478"/>
          <ac:spMkLst>
            <pc:docMk/>
            <pc:sldMk cId="0" sldId="266"/>
            <ac:spMk id="420" creationId="{00000000-0000-0000-0000-000000000000}"/>
          </ac:spMkLst>
        </pc:spChg>
      </pc:sldChg>
      <pc:sldChg chg="del ord">
        <pc:chgData name="Gopi chandu pallapu" userId="b58b7ad9767b36bf" providerId="LiveId" clId="{8458296A-676F-4A40-A3AF-9F5646E6CFA0}" dt="2023-10-09T17:50:12.770" v="1497" actId="47"/>
        <pc:sldMkLst>
          <pc:docMk/>
          <pc:sldMk cId="0" sldId="267"/>
        </pc:sldMkLst>
      </pc:sldChg>
      <pc:sldChg chg="delSp modSp mod">
        <pc:chgData name="Gopi chandu pallapu" userId="b58b7ad9767b36bf" providerId="LiveId" clId="{8458296A-676F-4A40-A3AF-9F5646E6CFA0}" dt="2023-10-09T17:32:50.249" v="1202" actId="14100"/>
        <pc:sldMkLst>
          <pc:docMk/>
          <pc:sldMk cId="0" sldId="268"/>
        </pc:sldMkLst>
        <pc:spChg chg="mod">
          <ac:chgData name="Gopi chandu pallapu" userId="b58b7ad9767b36bf" providerId="LiveId" clId="{8458296A-676F-4A40-A3AF-9F5646E6CFA0}" dt="2023-10-09T17:32:50.249" v="1202" actId="14100"/>
          <ac:spMkLst>
            <pc:docMk/>
            <pc:sldMk cId="0" sldId="268"/>
            <ac:spMk id="438" creationId="{00000000-0000-0000-0000-000000000000}"/>
          </ac:spMkLst>
        </pc:spChg>
        <pc:graphicFrameChg chg="del">
          <ac:chgData name="Gopi chandu pallapu" userId="b58b7ad9767b36bf" providerId="LiveId" clId="{8458296A-676F-4A40-A3AF-9F5646E6CFA0}" dt="2023-10-09T17:19:31.209" v="1159" actId="478"/>
          <ac:graphicFrameMkLst>
            <pc:docMk/>
            <pc:sldMk cId="0" sldId="268"/>
            <ac:graphicFrameMk id="439" creationId="{00000000-0000-0000-0000-000000000000}"/>
          </ac:graphicFrameMkLst>
        </pc:graphicFrameChg>
      </pc:sldChg>
      <pc:sldChg chg="addSp delSp modSp mod">
        <pc:chgData name="Gopi chandu pallapu" userId="b58b7ad9767b36bf" providerId="LiveId" clId="{8458296A-676F-4A40-A3AF-9F5646E6CFA0}" dt="2023-10-09T17:49:26.442" v="1495" actId="1076"/>
        <pc:sldMkLst>
          <pc:docMk/>
          <pc:sldMk cId="0" sldId="269"/>
        </pc:sldMkLst>
        <pc:spChg chg="add mod">
          <ac:chgData name="Gopi chandu pallapu" userId="b58b7ad9767b36bf" providerId="LiveId" clId="{8458296A-676F-4A40-A3AF-9F5646E6CFA0}" dt="2023-10-09T17:41:10.283" v="1417" actId="207"/>
          <ac:spMkLst>
            <pc:docMk/>
            <pc:sldMk cId="0" sldId="269"/>
            <ac:spMk id="3" creationId="{1DF451F0-1E40-BB05-0789-A9D9A397D824}"/>
          </ac:spMkLst>
        </pc:spChg>
        <pc:spChg chg="add mod">
          <ac:chgData name="Gopi chandu pallapu" userId="b58b7ad9767b36bf" providerId="LiveId" clId="{8458296A-676F-4A40-A3AF-9F5646E6CFA0}" dt="2023-10-09T17:41:10.283" v="1417" actId="207"/>
          <ac:spMkLst>
            <pc:docMk/>
            <pc:sldMk cId="0" sldId="269"/>
            <ac:spMk id="4" creationId="{86C2D39A-7344-A628-065B-AE98CDAF6DA8}"/>
          </ac:spMkLst>
        </pc:spChg>
        <pc:spChg chg="add mod">
          <ac:chgData name="Gopi chandu pallapu" userId="b58b7ad9767b36bf" providerId="LiveId" clId="{8458296A-676F-4A40-A3AF-9F5646E6CFA0}" dt="2023-10-09T17:41:10.283" v="1417" actId="207"/>
          <ac:spMkLst>
            <pc:docMk/>
            <pc:sldMk cId="0" sldId="269"/>
            <ac:spMk id="5" creationId="{6B40FC21-9BB3-455C-1395-4125EF287C6D}"/>
          </ac:spMkLst>
        </pc:spChg>
        <pc:spChg chg="add mod">
          <ac:chgData name="Gopi chandu pallapu" userId="b58b7ad9767b36bf" providerId="LiveId" clId="{8458296A-676F-4A40-A3AF-9F5646E6CFA0}" dt="2023-10-09T17:41:10.283" v="1417" actId="207"/>
          <ac:spMkLst>
            <pc:docMk/>
            <pc:sldMk cId="0" sldId="269"/>
            <ac:spMk id="6" creationId="{FC610730-9681-EA37-1D8B-A22D5DACFDAD}"/>
          </ac:spMkLst>
        </pc:spChg>
        <pc:spChg chg="add mod">
          <ac:chgData name="Gopi chandu pallapu" userId="b58b7ad9767b36bf" providerId="LiveId" clId="{8458296A-676F-4A40-A3AF-9F5646E6CFA0}" dt="2023-10-09T17:41:39.215" v="1420" actId="207"/>
          <ac:spMkLst>
            <pc:docMk/>
            <pc:sldMk cId="0" sldId="269"/>
            <ac:spMk id="8" creationId="{32AE8597-FCA2-78CD-4212-A3376E465F9E}"/>
          </ac:spMkLst>
        </pc:spChg>
        <pc:spChg chg="add mod">
          <ac:chgData name="Gopi chandu pallapu" userId="b58b7ad9767b36bf" providerId="LiveId" clId="{8458296A-676F-4A40-A3AF-9F5646E6CFA0}" dt="2023-10-09T17:41:39.215" v="1420" actId="207"/>
          <ac:spMkLst>
            <pc:docMk/>
            <pc:sldMk cId="0" sldId="269"/>
            <ac:spMk id="9" creationId="{F5FA8EAE-2D63-0863-C0C9-B98AB1D5EB27}"/>
          </ac:spMkLst>
        </pc:spChg>
        <pc:spChg chg="add mod">
          <ac:chgData name="Gopi chandu pallapu" userId="b58b7ad9767b36bf" providerId="LiveId" clId="{8458296A-676F-4A40-A3AF-9F5646E6CFA0}" dt="2023-10-09T17:41:39.215" v="1420" actId="207"/>
          <ac:spMkLst>
            <pc:docMk/>
            <pc:sldMk cId="0" sldId="269"/>
            <ac:spMk id="10" creationId="{9D6573A6-153C-3A0B-6BAB-F897549A8EA0}"/>
          </ac:spMkLst>
        </pc:spChg>
        <pc:spChg chg="add mod">
          <ac:chgData name="Gopi chandu pallapu" userId="b58b7ad9767b36bf" providerId="LiveId" clId="{8458296A-676F-4A40-A3AF-9F5646E6CFA0}" dt="2023-10-09T17:41:53.237" v="1421"/>
          <ac:spMkLst>
            <pc:docMk/>
            <pc:sldMk cId="0" sldId="269"/>
            <ac:spMk id="12" creationId="{5E9D38BE-3E2B-C8BC-AFC3-731B2F52BF96}"/>
          </ac:spMkLst>
        </pc:spChg>
        <pc:spChg chg="add mod">
          <ac:chgData name="Gopi chandu pallapu" userId="b58b7ad9767b36bf" providerId="LiveId" clId="{8458296A-676F-4A40-A3AF-9F5646E6CFA0}" dt="2023-10-09T17:41:53.237" v="1421"/>
          <ac:spMkLst>
            <pc:docMk/>
            <pc:sldMk cId="0" sldId="269"/>
            <ac:spMk id="13" creationId="{3BED4C59-8C7F-D0B2-67FD-14048FA4539C}"/>
          </ac:spMkLst>
        </pc:spChg>
        <pc:spChg chg="add mod">
          <ac:chgData name="Gopi chandu pallapu" userId="b58b7ad9767b36bf" providerId="LiveId" clId="{8458296A-676F-4A40-A3AF-9F5646E6CFA0}" dt="2023-10-09T17:41:53.237" v="1421"/>
          <ac:spMkLst>
            <pc:docMk/>
            <pc:sldMk cId="0" sldId="269"/>
            <ac:spMk id="14" creationId="{B97456E9-B223-A40D-80B9-83B21A0083E5}"/>
          </ac:spMkLst>
        </pc:spChg>
        <pc:spChg chg="add mod">
          <ac:chgData name="Gopi chandu pallapu" userId="b58b7ad9767b36bf" providerId="LiveId" clId="{8458296A-676F-4A40-A3AF-9F5646E6CFA0}" dt="2023-10-09T17:41:53.237" v="1421"/>
          <ac:spMkLst>
            <pc:docMk/>
            <pc:sldMk cId="0" sldId="269"/>
            <ac:spMk id="15" creationId="{CDE7F169-7A55-1C2E-C067-C6819E1BEE20}"/>
          </ac:spMkLst>
        </pc:spChg>
        <pc:spChg chg="add mod">
          <ac:chgData name="Gopi chandu pallapu" userId="b58b7ad9767b36bf" providerId="LiveId" clId="{8458296A-676F-4A40-A3AF-9F5646E6CFA0}" dt="2023-10-09T17:42:31.078" v="1430"/>
          <ac:spMkLst>
            <pc:docMk/>
            <pc:sldMk cId="0" sldId="269"/>
            <ac:spMk id="17" creationId="{3EA413AA-0EF5-A8E7-377D-456FB885BD6D}"/>
          </ac:spMkLst>
        </pc:spChg>
        <pc:spChg chg="add mod">
          <ac:chgData name="Gopi chandu pallapu" userId="b58b7ad9767b36bf" providerId="LiveId" clId="{8458296A-676F-4A40-A3AF-9F5646E6CFA0}" dt="2023-10-09T17:42:31.078" v="1430"/>
          <ac:spMkLst>
            <pc:docMk/>
            <pc:sldMk cId="0" sldId="269"/>
            <ac:spMk id="18" creationId="{421B5005-9E1E-DF00-4CE4-D256271EF76B}"/>
          </ac:spMkLst>
        </pc:spChg>
        <pc:spChg chg="add mod">
          <ac:chgData name="Gopi chandu pallapu" userId="b58b7ad9767b36bf" providerId="LiveId" clId="{8458296A-676F-4A40-A3AF-9F5646E6CFA0}" dt="2023-10-09T17:42:31.078" v="1430"/>
          <ac:spMkLst>
            <pc:docMk/>
            <pc:sldMk cId="0" sldId="269"/>
            <ac:spMk id="19" creationId="{1F17B3CA-CF3A-D8E2-086A-F7DCA94FF412}"/>
          </ac:spMkLst>
        </pc:spChg>
        <pc:spChg chg="add mod">
          <ac:chgData name="Gopi chandu pallapu" userId="b58b7ad9767b36bf" providerId="LiveId" clId="{8458296A-676F-4A40-A3AF-9F5646E6CFA0}" dt="2023-10-09T17:42:31.078" v="1430"/>
          <ac:spMkLst>
            <pc:docMk/>
            <pc:sldMk cId="0" sldId="269"/>
            <ac:spMk id="20" creationId="{6E5B5688-90B1-635F-221A-8F9DD7592D25}"/>
          </ac:spMkLst>
        </pc:spChg>
        <pc:spChg chg="mod">
          <ac:chgData name="Gopi chandu pallapu" userId="b58b7ad9767b36bf" providerId="LiveId" clId="{8458296A-676F-4A40-A3AF-9F5646E6CFA0}" dt="2023-10-09T17:43:37.731" v="1437"/>
          <ac:spMkLst>
            <pc:docMk/>
            <pc:sldMk cId="0" sldId="269"/>
            <ac:spMk id="22" creationId="{517EE27C-3F8B-4E84-7163-AE026A1AC619}"/>
          </ac:spMkLst>
        </pc:spChg>
        <pc:spChg chg="mod">
          <ac:chgData name="Gopi chandu pallapu" userId="b58b7ad9767b36bf" providerId="LiveId" clId="{8458296A-676F-4A40-A3AF-9F5646E6CFA0}" dt="2023-10-09T17:43:37.731" v="1437"/>
          <ac:spMkLst>
            <pc:docMk/>
            <pc:sldMk cId="0" sldId="269"/>
            <ac:spMk id="23" creationId="{F6920FE9-C97C-E0CF-8241-9E2A639C06FD}"/>
          </ac:spMkLst>
        </pc:spChg>
        <pc:spChg chg="mod">
          <ac:chgData name="Gopi chandu pallapu" userId="b58b7ad9767b36bf" providerId="LiveId" clId="{8458296A-676F-4A40-A3AF-9F5646E6CFA0}" dt="2023-10-09T17:43:37.731" v="1437"/>
          <ac:spMkLst>
            <pc:docMk/>
            <pc:sldMk cId="0" sldId="269"/>
            <ac:spMk id="24" creationId="{034DB7EF-19E2-77C7-62D8-51D590CBECE3}"/>
          </ac:spMkLst>
        </pc:spChg>
        <pc:spChg chg="mod">
          <ac:chgData name="Gopi chandu pallapu" userId="b58b7ad9767b36bf" providerId="LiveId" clId="{8458296A-676F-4A40-A3AF-9F5646E6CFA0}" dt="2023-10-09T17:43:37.731" v="1437"/>
          <ac:spMkLst>
            <pc:docMk/>
            <pc:sldMk cId="0" sldId="269"/>
            <ac:spMk id="25" creationId="{4F891E71-F08C-2393-4070-4786A0D6E59B}"/>
          </ac:spMkLst>
        </pc:spChg>
        <pc:spChg chg="mod">
          <ac:chgData name="Gopi chandu pallapu" userId="b58b7ad9767b36bf" providerId="LiveId" clId="{8458296A-676F-4A40-A3AF-9F5646E6CFA0}" dt="2023-10-09T17:43:37.731" v="1437"/>
          <ac:spMkLst>
            <pc:docMk/>
            <pc:sldMk cId="0" sldId="269"/>
            <ac:spMk id="26" creationId="{6A98BAF9-FF23-45F3-D0C2-EE6448C97408}"/>
          </ac:spMkLst>
        </pc:spChg>
        <pc:spChg chg="mod">
          <ac:chgData name="Gopi chandu pallapu" userId="b58b7ad9767b36bf" providerId="LiveId" clId="{8458296A-676F-4A40-A3AF-9F5646E6CFA0}" dt="2023-10-09T17:43:37.731" v="1437"/>
          <ac:spMkLst>
            <pc:docMk/>
            <pc:sldMk cId="0" sldId="269"/>
            <ac:spMk id="27" creationId="{4E8DA9D5-053B-36F3-4C31-F4688F3A4F5E}"/>
          </ac:spMkLst>
        </pc:spChg>
        <pc:spChg chg="add mod">
          <ac:chgData name="Gopi chandu pallapu" userId="b58b7ad9767b36bf" providerId="LiveId" clId="{8458296A-676F-4A40-A3AF-9F5646E6CFA0}" dt="2023-10-09T17:49:04.341" v="1491" actId="1076"/>
          <ac:spMkLst>
            <pc:docMk/>
            <pc:sldMk cId="0" sldId="269"/>
            <ac:spMk id="28" creationId="{5EC0764C-30A8-8490-8AB0-6B6CDF20C630}"/>
          </ac:spMkLst>
        </pc:spChg>
        <pc:spChg chg="mod">
          <ac:chgData name="Gopi chandu pallapu" userId="b58b7ad9767b36bf" providerId="LiveId" clId="{8458296A-676F-4A40-A3AF-9F5646E6CFA0}" dt="2023-10-09T17:44:35.209" v="1446"/>
          <ac:spMkLst>
            <pc:docMk/>
            <pc:sldMk cId="0" sldId="269"/>
            <ac:spMk id="30" creationId="{878F1D86-E819-B69C-EAE1-071EE9EA0702}"/>
          </ac:spMkLst>
        </pc:spChg>
        <pc:spChg chg="mod">
          <ac:chgData name="Gopi chandu pallapu" userId="b58b7ad9767b36bf" providerId="LiveId" clId="{8458296A-676F-4A40-A3AF-9F5646E6CFA0}" dt="2023-10-09T17:44:35.209" v="1446"/>
          <ac:spMkLst>
            <pc:docMk/>
            <pc:sldMk cId="0" sldId="269"/>
            <ac:spMk id="31" creationId="{76AF885E-2EBC-9A10-1631-DD60E73333B6}"/>
          </ac:spMkLst>
        </pc:spChg>
        <pc:spChg chg="mod">
          <ac:chgData name="Gopi chandu pallapu" userId="b58b7ad9767b36bf" providerId="LiveId" clId="{8458296A-676F-4A40-A3AF-9F5646E6CFA0}" dt="2023-10-09T17:44:35.209" v="1446"/>
          <ac:spMkLst>
            <pc:docMk/>
            <pc:sldMk cId="0" sldId="269"/>
            <ac:spMk id="32" creationId="{F6EF33FE-B340-9F8C-0378-6366D8D010B0}"/>
          </ac:spMkLst>
        </pc:spChg>
        <pc:spChg chg="mod">
          <ac:chgData name="Gopi chandu pallapu" userId="b58b7ad9767b36bf" providerId="LiveId" clId="{8458296A-676F-4A40-A3AF-9F5646E6CFA0}" dt="2023-10-09T17:44:35.209" v="1446"/>
          <ac:spMkLst>
            <pc:docMk/>
            <pc:sldMk cId="0" sldId="269"/>
            <ac:spMk id="33" creationId="{80E39D2D-8C4E-2317-0924-ADF3210C07CD}"/>
          </ac:spMkLst>
        </pc:spChg>
        <pc:spChg chg="mod">
          <ac:chgData name="Gopi chandu pallapu" userId="b58b7ad9767b36bf" providerId="LiveId" clId="{8458296A-676F-4A40-A3AF-9F5646E6CFA0}" dt="2023-10-09T17:44:35.209" v="1446"/>
          <ac:spMkLst>
            <pc:docMk/>
            <pc:sldMk cId="0" sldId="269"/>
            <ac:spMk id="34" creationId="{ACC4EBED-BD32-FF89-9C95-12D303AD0B54}"/>
          </ac:spMkLst>
        </pc:spChg>
        <pc:spChg chg="mod">
          <ac:chgData name="Gopi chandu pallapu" userId="b58b7ad9767b36bf" providerId="LiveId" clId="{8458296A-676F-4A40-A3AF-9F5646E6CFA0}" dt="2023-10-09T17:44:35.209" v="1446"/>
          <ac:spMkLst>
            <pc:docMk/>
            <pc:sldMk cId="0" sldId="269"/>
            <ac:spMk id="35" creationId="{E24F1BF5-8C04-3879-66E1-7CF24E3B9580}"/>
          </ac:spMkLst>
        </pc:spChg>
        <pc:spChg chg="mod">
          <ac:chgData name="Gopi chandu pallapu" userId="b58b7ad9767b36bf" providerId="LiveId" clId="{8458296A-676F-4A40-A3AF-9F5646E6CFA0}" dt="2023-10-09T17:44:35.209" v="1446"/>
          <ac:spMkLst>
            <pc:docMk/>
            <pc:sldMk cId="0" sldId="269"/>
            <ac:spMk id="36" creationId="{67E4CAA3-809A-1273-193C-FBE434805A6A}"/>
          </ac:spMkLst>
        </pc:spChg>
        <pc:spChg chg="mod">
          <ac:chgData name="Gopi chandu pallapu" userId="b58b7ad9767b36bf" providerId="LiveId" clId="{8458296A-676F-4A40-A3AF-9F5646E6CFA0}" dt="2023-10-09T17:44:35.209" v="1446"/>
          <ac:spMkLst>
            <pc:docMk/>
            <pc:sldMk cId="0" sldId="269"/>
            <ac:spMk id="37" creationId="{06215D64-674E-FD08-D19D-40C359B930B2}"/>
          </ac:spMkLst>
        </pc:spChg>
        <pc:spChg chg="mod">
          <ac:chgData name="Gopi chandu pallapu" userId="b58b7ad9767b36bf" providerId="LiveId" clId="{8458296A-676F-4A40-A3AF-9F5646E6CFA0}" dt="2023-10-09T17:44:35.209" v="1446"/>
          <ac:spMkLst>
            <pc:docMk/>
            <pc:sldMk cId="0" sldId="269"/>
            <ac:spMk id="38" creationId="{D3226484-CC99-A551-5728-FA86FFD064F4}"/>
          </ac:spMkLst>
        </pc:spChg>
        <pc:spChg chg="mod">
          <ac:chgData name="Gopi chandu pallapu" userId="b58b7ad9767b36bf" providerId="LiveId" clId="{8458296A-676F-4A40-A3AF-9F5646E6CFA0}" dt="2023-10-09T17:44:35.209" v="1446"/>
          <ac:spMkLst>
            <pc:docMk/>
            <pc:sldMk cId="0" sldId="269"/>
            <ac:spMk id="39" creationId="{74B415D4-B306-323D-9314-B7E22FB31381}"/>
          </ac:spMkLst>
        </pc:spChg>
        <pc:spChg chg="add mod">
          <ac:chgData name="Gopi chandu pallapu" userId="b58b7ad9767b36bf" providerId="LiveId" clId="{8458296A-676F-4A40-A3AF-9F5646E6CFA0}" dt="2023-10-09T17:49:14.494" v="1493" actId="1076"/>
          <ac:spMkLst>
            <pc:docMk/>
            <pc:sldMk cId="0" sldId="269"/>
            <ac:spMk id="40" creationId="{6702F6B3-E61B-28ED-5CC1-F62DD47F62E2}"/>
          </ac:spMkLst>
        </pc:spChg>
        <pc:spChg chg="add mod">
          <ac:chgData name="Gopi chandu pallapu" userId="b58b7ad9767b36bf" providerId="LiveId" clId="{8458296A-676F-4A40-A3AF-9F5646E6CFA0}" dt="2023-10-09T17:46:35.971" v="1466" actId="1076"/>
          <ac:spMkLst>
            <pc:docMk/>
            <pc:sldMk cId="0" sldId="269"/>
            <ac:spMk id="41" creationId="{A15C1D5F-2787-5E93-B2F6-173B9CD689E5}"/>
          </ac:spMkLst>
        </pc:spChg>
        <pc:spChg chg="add mod">
          <ac:chgData name="Gopi chandu pallapu" userId="b58b7ad9767b36bf" providerId="LiveId" clId="{8458296A-676F-4A40-A3AF-9F5646E6CFA0}" dt="2023-10-09T17:49:10.586" v="1492" actId="1076"/>
          <ac:spMkLst>
            <pc:docMk/>
            <pc:sldMk cId="0" sldId="269"/>
            <ac:spMk id="42" creationId="{5C4D31C0-3AC5-A82E-7A9E-A046CC0029B5}"/>
          </ac:spMkLst>
        </pc:spChg>
        <pc:spChg chg="add mod">
          <ac:chgData name="Gopi chandu pallapu" userId="b58b7ad9767b36bf" providerId="LiveId" clId="{8458296A-676F-4A40-A3AF-9F5646E6CFA0}" dt="2023-10-09T17:49:26.442" v="1495" actId="1076"/>
          <ac:spMkLst>
            <pc:docMk/>
            <pc:sldMk cId="0" sldId="269"/>
            <ac:spMk id="43" creationId="{CDE2FA1F-3547-1B37-AC77-9056398A8D1D}"/>
          </ac:spMkLst>
        </pc:spChg>
        <pc:spChg chg="add mod">
          <ac:chgData name="Gopi chandu pallapu" userId="b58b7ad9767b36bf" providerId="LiveId" clId="{8458296A-676F-4A40-A3AF-9F5646E6CFA0}" dt="2023-10-09T17:48:14.893" v="1482" actId="1076"/>
          <ac:spMkLst>
            <pc:docMk/>
            <pc:sldMk cId="0" sldId="269"/>
            <ac:spMk id="44" creationId="{D560A749-69A8-1993-1934-A73AB6727C0A}"/>
          </ac:spMkLst>
        </pc:spChg>
        <pc:spChg chg="mod">
          <ac:chgData name="Gopi chandu pallapu" userId="b58b7ad9767b36bf" providerId="LiveId" clId="{8458296A-676F-4A40-A3AF-9F5646E6CFA0}" dt="2023-10-09T17:40:29.114" v="1405" actId="1076"/>
          <ac:spMkLst>
            <pc:docMk/>
            <pc:sldMk cId="0" sldId="269"/>
            <ac:spMk id="444" creationId="{00000000-0000-0000-0000-000000000000}"/>
          </ac:spMkLst>
        </pc:spChg>
        <pc:spChg chg="mod">
          <ac:chgData name="Gopi chandu pallapu" userId="b58b7ad9767b36bf" providerId="LiveId" clId="{8458296A-676F-4A40-A3AF-9F5646E6CFA0}" dt="2023-10-09T17:49:20.571" v="1494" actId="1076"/>
          <ac:spMkLst>
            <pc:docMk/>
            <pc:sldMk cId="0" sldId="269"/>
            <ac:spMk id="445" creationId="{00000000-0000-0000-0000-000000000000}"/>
          </ac:spMkLst>
        </pc:spChg>
        <pc:spChg chg="del">
          <ac:chgData name="Gopi chandu pallapu" userId="b58b7ad9767b36bf" providerId="LiveId" clId="{8458296A-676F-4A40-A3AF-9F5646E6CFA0}" dt="2023-10-09T17:39:50.255" v="1392" actId="478"/>
          <ac:spMkLst>
            <pc:docMk/>
            <pc:sldMk cId="0" sldId="269"/>
            <ac:spMk id="446" creationId="{00000000-0000-0000-0000-000000000000}"/>
          </ac:spMkLst>
        </pc:spChg>
        <pc:grpChg chg="add del mod">
          <ac:chgData name="Gopi chandu pallapu" userId="b58b7ad9767b36bf" providerId="LiveId" clId="{8458296A-676F-4A40-A3AF-9F5646E6CFA0}" dt="2023-10-09T17:42:17.084" v="1429" actId="478"/>
          <ac:grpSpMkLst>
            <pc:docMk/>
            <pc:sldMk cId="0" sldId="269"/>
            <ac:grpSpMk id="2" creationId="{93D8FEBF-8BC9-659A-1DFB-801B24A3AF0C}"/>
          </ac:grpSpMkLst>
        </pc:grpChg>
        <pc:grpChg chg="add mod">
          <ac:chgData name="Gopi chandu pallapu" userId="b58b7ad9767b36bf" providerId="LiveId" clId="{8458296A-676F-4A40-A3AF-9F5646E6CFA0}" dt="2023-10-09T17:44:23.835" v="1444" actId="1076"/>
          <ac:grpSpMkLst>
            <pc:docMk/>
            <pc:sldMk cId="0" sldId="269"/>
            <ac:grpSpMk id="7" creationId="{39C214D3-CF40-831E-4D09-106605C4B9C6}"/>
          </ac:grpSpMkLst>
        </pc:grpChg>
        <pc:grpChg chg="add mod">
          <ac:chgData name="Gopi chandu pallapu" userId="b58b7ad9767b36bf" providerId="LiveId" clId="{8458296A-676F-4A40-A3AF-9F5646E6CFA0}" dt="2023-10-09T17:48:54.802" v="1490" actId="1076"/>
          <ac:grpSpMkLst>
            <pc:docMk/>
            <pc:sldMk cId="0" sldId="269"/>
            <ac:grpSpMk id="11" creationId="{CEADD4FF-AE63-12A0-5A2B-E42C5B26E07F}"/>
          </ac:grpSpMkLst>
        </pc:grpChg>
        <pc:grpChg chg="add mod">
          <ac:chgData name="Gopi chandu pallapu" userId="b58b7ad9767b36bf" providerId="LiveId" clId="{8458296A-676F-4A40-A3AF-9F5646E6CFA0}" dt="2023-10-09T17:48:42.558" v="1486" actId="1076"/>
          <ac:grpSpMkLst>
            <pc:docMk/>
            <pc:sldMk cId="0" sldId="269"/>
            <ac:grpSpMk id="16" creationId="{EFB91F8C-45B7-5334-CE5D-89668F39BEDC}"/>
          </ac:grpSpMkLst>
        </pc:grpChg>
        <pc:grpChg chg="add mod">
          <ac:chgData name="Gopi chandu pallapu" userId="b58b7ad9767b36bf" providerId="LiveId" clId="{8458296A-676F-4A40-A3AF-9F5646E6CFA0}" dt="2023-10-09T17:44:55.615" v="1450" actId="1076"/>
          <ac:grpSpMkLst>
            <pc:docMk/>
            <pc:sldMk cId="0" sldId="269"/>
            <ac:grpSpMk id="21" creationId="{75D91677-B6BE-7718-177A-9DC06880F305}"/>
          </ac:grpSpMkLst>
        </pc:grpChg>
        <pc:grpChg chg="add mod">
          <ac:chgData name="Gopi chandu pallapu" userId="b58b7ad9767b36bf" providerId="LiveId" clId="{8458296A-676F-4A40-A3AF-9F5646E6CFA0}" dt="2023-10-09T17:48:44.428" v="1487" actId="1076"/>
          <ac:grpSpMkLst>
            <pc:docMk/>
            <pc:sldMk cId="0" sldId="269"/>
            <ac:grpSpMk id="29" creationId="{7F2E0B6C-1C9F-0500-619D-41AEF06E892C}"/>
          </ac:grpSpMkLst>
        </pc:grpChg>
        <pc:grpChg chg="mod">
          <ac:chgData name="Gopi chandu pallapu" userId="b58b7ad9767b36bf" providerId="LiveId" clId="{8458296A-676F-4A40-A3AF-9F5646E6CFA0}" dt="2023-10-09T17:39:40.474" v="1389" actId="1076"/>
          <ac:grpSpMkLst>
            <pc:docMk/>
            <pc:sldMk cId="0" sldId="269"/>
            <ac:grpSpMk id="447" creationId="{00000000-0000-0000-0000-000000000000}"/>
          </ac:grpSpMkLst>
        </pc:grpChg>
        <pc:picChg chg="del">
          <ac:chgData name="Gopi chandu pallapu" userId="b58b7ad9767b36bf" providerId="LiveId" clId="{8458296A-676F-4A40-A3AF-9F5646E6CFA0}" dt="2023-10-09T17:39:48.246" v="1391" actId="478"/>
          <ac:picMkLst>
            <pc:docMk/>
            <pc:sldMk cId="0" sldId="269"/>
            <ac:picMk id="450" creationId="{00000000-0000-0000-0000-000000000000}"/>
          </ac:picMkLst>
        </pc:picChg>
        <pc:picChg chg="mod">
          <ac:chgData name="Gopi chandu pallapu" userId="b58b7ad9767b36bf" providerId="LiveId" clId="{8458296A-676F-4A40-A3AF-9F5646E6CFA0}" dt="2023-10-09T17:39:45.096" v="1390" actId="1076"/>
          <ac:picMkLst>
            <pc:docMk/>
            <pc:sldMk cId="0" sldId="269"/>
            <ac:picMk id="451" creationId="{00000000-0000-0000-0000-000000000000}"/>
          </ac:picMkLst>
        </pc:picChg>
      </pc:sldChg>
      <pc:sldChg chg="del">
        <pc:chgData name="Gopi chandu pallapu" userId="b58b7ad9767b36bf" providerId="LiveId" clId="{8458296A-676F-4A40-A3AF-9F5646E6CFA0}" dt="2023-10-09T17:50:11.103" v="1496" actId="47"/>
        <pc:sldMkLst>
          <pc:docMk/>
          <pc:sldMk cId="0" sldId="270"/>
        </pc:sldMkLst>
      </pc:sldChg>
      <pc:sldChg chg="del">
        <pc:chgData name="Gopi chandu pallapu" userId="b58b7ad9767b36bf" providerId="LiveId" clId="{8458296A-676F-4A40-A3AF-9F5646E6CFA0}" dt="2023-10-09T17:50:14.390" v="1498" actId="47"/>
        <pc:sldMkLst>
          <pc:docMk/>
          <pc:sldMk cId="0" sldId="271"/>
        </pc:sldMkLst>
      </pc:sldChg>
      <pc:sldChg chg="del">
        <pc:chgData name="Gopi chandu pallapu" userId="b58b7ad9767b36bf" providerId="LiveId" clId="{8458296A-676F-4A40-A3AF-9F5646E6CFA0}" dt="2023-10-09T17:56:13.021" v="1613" actId="47"/>
        <pc:sldMkLst>
          <pc:docMk/>
          <pc:sldMk cId="0" sldId="272"/>
        </pc:sldMkLst>
      </pc:sldChg>
      <pc:sldChg chg="del">
        <pc:chgData name="Gopi chandu pallapu" userId="b58b7ad9767b36bf" providerId="LiveId" clId="{8458296A-676F-4A40-A3AF-9F5646E6CFA0}" dt="2023-10-09T17:50:26.196" v="1499" actId="47"/>
        <pc:sldMkLst>
          <pc:docMk/>
          <pc:sldMk cId="0" sldId="273"/>
        </pc:sldMkLst>
      </pc:sldChg>
      <pc:sldChg chg="del">
        <pc:chgData name="Gopi chandu pallapu" userId="b58b7ad9767b36bf" providerId="LiveId" clId="{8458296A-676F-4A40-A3AF-9F5646E6CFA0}" dt="2023-10-09T17:50:27.104" v="1500" actId="47"/>
        <pc:sldMkLst>
          <pc:docMk/>
          <pc:sldMk cId="0" sldId="274"/>
        </pc:sldMkLst>
      </pc:sldChg>
      <pc:sldChg chg="delSp del mod">
        <pc:chgData name="Gopi chandu pallapu" userId="b58b7ad9767b36bf" providerId="LiveId" clId="{8458296A-676F-4A40-A3AF-9F5646E6CFA0}" dt="2023-10-09T17:56:07.228" v="1612" actId="47"/>
        <pc:sldMkLst>
          <pc:docMk/>
          <pc:sldMk cId="0" sldId="275"/>
        </pc:sldMkLst>
        <pc:spChg chg="del">
          <ac:chgData name="Gopi chandu pallapu" userId="b58b7ad9767b36bf" providerId="LiveId" clId="{8458296A-676F-4A40-A3AF-9F5646E6CFA0}" dt="2023-10-09T17:50:37.383" v="1501" actId="478"/>
          <ac:spMkLst>
            <pc:docMk/>
            <pc:sldMk cId="0" sldId="275"/>
            <ac:spMk id="543" creationId="{00000000-0000-0000-0000-000000000000}"/>
          </ac:spMkLst>
        </pc:spChg>
      </pc:sldChg>
      <pc:sldChg chg="addSp delSp modSp mod">
        <pc:chgData name="Gopi chandu pallapu" userId="b58b7ad9767b36bf" providerId="LiveId" clId="{8458296A-676F-4A40-A3AF-9F5646E6CFA0}" dt="2023-10-09T17:55:58.440" v="1611"/>
        <pc:sldMkLst>
          <pc:docMk/>
          <pc:sldMk cId="0" sldId="276"/>
        </pc:sldMkLst>
        <pc:spChg chg="add mod">
          <ac:chgData name="Gopi chandu pallapu" userId="b58b7ad9767b36bf" providerId="LiveId" clId="{8458296A-676F-4A40-A3AF-9F5646E6CFA0}" dt="2023-10-09T17:51:31.369" v="1526" actId="255"/>
          <ac:spMkLst>
            <pc:docMk/>
            <pc:sldMk cId="0" sldId="276"/>
            <ac:spMk id="2" creationId="{10619CDA-7099-F92E-1F21-FF56EC247557}"/>
          </ac:spMkLst>
        </pc:spChg>
        <pc:spChg chg="add mod">
          <ac:chgData name="Gopi chandu pallapu" userId="b58b7ad9767b36bf" providerId="LiveId" clId="{8458296A-676F-4A40-A3AF-9F5646E6CFA0}" dt="2023-10-09T17:55:44.918" v="1610" actId="14100"/>
          <ac:spMkLst>
            <pc:docMk/>
            <pc:sldMk cId="0" sldId="276"/>
            <ac:spMk id="3" creationId="{35FF350A-313E-00A9-FD97-269877B10359}"/>
          </ac:spMkLst>
        </pc:spChg>
        <pc:spChg chg="add del mod">
          <ac:chgData name="Gopi chandu pallapu" userId="b58b7ad9767b36bf" providerId="LiveId" clId="{8458296A-676F-4A40-A3AF-9F5646E6CFA0}" dt="2023-10-09T17:54:13.329" v="1573" actId="478"/>
          <ac:spMkLst>
            <pc:docMk/>
            <pc:sldMk cId="0" sldId="276"/>
            <ac:spMk id="5" creationId="{C131729B-023C-C161-57FC-D23A9FCE6D02}"/>
          </ac:spMkLst>
        </pc:spChg>
        <pc:spChg chg="add mod">
          <ac:chgData name="Gopi chandu pallapu" userId="b58b7ad9767b36bf" providerId="LiveId" clId="{8458296A-676F-4A40-A3AF-9F5646E6CFA0}" dt="2023-10-09T17:55:58.440" v="1611"/>
          <ac:spMkLst>
            <pc:docMk/>
            <pc:sldMk cId="0" sldId="276"/>
            <ac:spMk id="6" creationId="{07903182-D24E-0FD1-6EB5-6EE57E8005CF}"/>
          </ac:spMkLst>
        </pc:spChg>
        <pc:spChg chg="mod">
          <ac:chgData name="Gopi chandu pallapu" userId="b58b7ad9767b36bf" providerId="LiveId" clId="{8458296A-676F-4A40-A3AF-9F5646E6CFA0}" dt="2023-10-09T17:55:58.440" v="1611"/>
          <ac:spMkLst>
            <pc:docMk/>
            <pc:sldMk cId="0" sldId="276"/>
            <ac:spMk id="8" creationId="{610F08A9-42FA-B24A-729C-49E1E7D61ED5}"/>
          </ac:spMkLst>
        </pc:spChg>
        <pc:spChg chg="mod">
          <ac:chgData name="Gopi chandu pallapu" userId="b58b7ad9767b36bf" providerId="LiveId" clId="{8458296A-676F-4A40-A3AF-9F5646E6CFA0}" dt="2023-10-09T17:55:58.440" v="1611"/>
          <ac:spMkLst>
            <pc:docMk/>
            <pc:sldMk cId="0" sldId="276"/>
            <ac:spMk id="9" creationId="{EFACF5D0-7552-6B9C-A75C-267D74EB15BE}"/>
          </ac:spMkLst>
        </pc:spChg>
        <pc:spChg chg="mod">
          <ac:chgData name="Gopi chandu pallapu" userId="b58b7ad9767b36bf" providerId="LiveId" clId="{8458296A-676F-4A40-A3AF-9F5646E6CFA0}" dt="2023-10-09T17:55:58.440" v="1611"/>
          <ac:spMkLst>
            <pc:docMk/>
            <pc:sldMk cId="0" sldId="276"/>
            <ac:spMk id="10" creationId="{47CEE1F2-1355-9EC9-EA5D-B3F735B83F32}"/>
          </ac:spMkLst>
        </pc:spChg>
        <pc:spChg chg="mod">
          <ac:chgData name="Gopi chandu pallapu" userId="b58b7ad9767b36bf" providerId="LiveId" clId="{8458296A-676F-4A40-A3AF-9F5646E6CFA0}" dt="2023-10-09T17:55:58.440" v="1611"/>
          <ac:spMkLst>
            <pc:docMk/>
            <pc:sldMk cId="0" sldId="276"/>
            <ac:spMk id="11" creationId="{AE9B758F-9B04-8D02-4783-96E5F8DC0BBB}"/>
          </ac:spMkLst>
        </pc:spChg>
        <pc:spChg chg="mod">
          <ac:chgData name="Gopi chandu pallapu" userId="b58b7ad9767b36bf" providerId="LiveId" clId="{8458296A-676F-4A40-A3AF-9F5646E6CFA0}" dt="2023-10-09T17:55:58.440" v="1611"/>
          <ac:spMkLst>
            <pc:docMk/>
            <pc:sldMk cId="0" sldId="276"/>
            <ac:spMk id="13" creationId="{F58FAC44-6666-121F-A263-7B981D33FB04}"/>
          </ac:spMkLst>
        </pc:spChg>
        <pc:spChg chg="mod">
          <ac:chgData name="Gopi chandu pallapu" userId="b58b7ad9767b36bf" providerId="LiveId" clId="{8458296A-676F-4A40-A3AF-9F5646E6CFA0}" dt="2023-10-09T17:55:58.440" v="1611"/>
          <ac:spMkLst>
            <pc:docMk/>
            <pc:sldMk cId="0" sldId="276"/>
            <ac:spMk id="14" creationId="{9BEA203C-681E-593A-E6D0-0F4FEEBABFC9}"/>
          </ac:spMkLst>
        </pc:spChg>
        <pc:spChg chg="mod">
          <ac:chgData name="Gopi chandu pallapu" userId="b58b7ad9767b36bf" providerId="LiveId" clId="{8458296A-676F-4A40-A3AF-9F5646E6CFA0}" dt="2023-10-09T17:55:58.440" v="1611"/>
          <ac:spMkLst>
            <pc:docMk/>
            <pc:sldMk cId="0" sldId="276"/>
            <ac:spMk id="15" creationId="{88796610-1D08-3D32-D9FA-B95AE048D332}"/>
          </ac:spMkLst>
        </pc:spChg>
        <pc:spChg chg="mod">
          <ac:chgData name="Gopi chandu pallapu" userId="b58b7ad9767b36bf" providerId="LiveId" clId="{8458296A-676F-4A40-A3AF-9F5646E6CFA0}" dt="2023-10-09T17:55:58.440" v="1611"/>
          <ac:spMkLst>
            <pc:docMk/>
            <pc:sldMk cId="0" sldId="276"/>
            <ac:spMk id="16" creationId="{16A94F37-A3EF-CF57-62EC-7225B3BEAA8A}"/>
          </ac:spMkLst>
        </pc:spChg>
        <pc:spChg chg="add mod">
          <ac:chgData name="Gopi chandu pallapu" userId="b58b7ad9767b36bf" providerId="LiveId" clId="{8458296A-676F-4A40-A3AF-9F5646E6CFA0}" dt="2023-10-09T17:55:58.440" v="1611"/>
          <ac:spMkLst>
            <pc:docMk/>
            <pc:sldMk cId="0" sldId="276"/>
            <ac:spMk id="17" creationId="{E8BF9AB2-6851-E2F7-E5C9-5595AA2AB3D1}"/>
          </ac:spMkLst>
        </pc:spChg>
        <pc:spChg chg="del mod">
          <ac:chgData name="Gopi chandu pallapu" userId="b58b7ad9767b36bf" providerId="LiveId" clId="{8458296A-676F-4A40-A3AF-9F5646E6CFA0}" dt="2023-10-09T17:51:23.896" v="1524" actId="478"/>
          <ac:spMkLst>
            <pc:docMk/>
            <pc:sldMk cId="0" sldId="276"/>
            <ac:spMk id="560" creationId="{00000000-0000-0000-0000-000000000000}"/>
          </ac:spMkLst>
        </pc:spChg>
        <pc:spChg chg="del mod">
          <ac:chgData name="Gopi chandu pallapu" userId="b58b7ad9767b36bf" providerId="LiveId" clId="{8458296A-676F-4A40-A3AF-9F5646E6CFA0}" dt="2023-10-09T17:54:06.992" v="1572" actId="478"/>
          <ac:spMkLst>
            <pc:docMk/>
            <pc:sldMk cId="0" sldId="276"/>
            <ac:spMk id="561" creationId="{00000000-0000-0000-0000-000000000000}"/>
          </ac:spMkLst>
        </pc:spChg>
        <pc:grpChg chg="add mod">
          <ac:chgData name="Gopi chandu pallapu" userId="b58b7ad9767b36bf" providerId="LiveId" clId="{8458296A-676F-4A40-A3AF-9F5646E6CFA0}" dt="2023-10-09T17:55:58.440" v="1611"/>
          <ac:grpSpMkLst>
            <pc:docMk/>
            <pc:sldMk cId="0" sldId="276"/>
            <ac:grpSpMk id="7" creationId="{E2A90249-2860-043E-AAF3-CFE27524DA16}"/>
          </ac:grpSpMkLst>
        </pc:grpChg>
        <pc:grpChg chg="add mod">
          <ac:chgData name="Gopi chandu pallapu" userId="b58b7ad9767b36bf" providerId="LiveId" clId="{8458296A-676F-4A40-A3AF-9F5646E6CFA0}" dt="2023-10-09T17:55:58.440" v="1611"/>
          <ac:grpSpMkLst>
            <pc:docMk/>
            <pc:sldMk cId="0" sldId="276"/>
            <ac:grpSpMk id="12" creationId="{9D6AAF20-6ADA-E797-9037-2F52FF81F421}"/>
          </ac:grpSpMkLst>
        </pc:grpChg>
      </pc:sldChg>
      <pc:sldChg chg="addSp modSp mod ord">
        <pc:chgData name="Gopi chandu pallapu" userId="b58b7ad9767b36bf" providerId="LiveId" clId="{8458296A-676F-4A40-A3AF-9F5646E6CFA0}" dt="2023-10-09T17:53:38.477" v="1570" actId="1076"/>
        <pc:sldMkLst>
          <pc:docMk/>
          <pc:sldMk cId="0" sldId="277"/>
        </pc:sldMkLst>
        <pc:spChg chg="mod">
          <ac:chgData name="Gopi chandu pallapu" userId="b58b7ad9767b36bf" providerId="LiveId" clId="{8458296A-676F-4A40-A3AF-9F5646E6CFA0}" dt="2023-10-09T17:53:15.357" v="1565" actId="20577"/>
          <ac:spMkLst>
            <pc:docMk/>
            <pc:sldMk cId="0" sldId="277"/>
            <ac:spMk id="569" creationId="{00000000-0000-0000-0000-000000000000}"/>
          </ac:spMkLst>
        </pc:spChg>
        <pc:spChg chg="mod">
          <ac:chgData name="Gopi chandu pallapu" userId="b58b7ad9767b36bf" providerId="LiveId" clId="{8458296A-676F-4A40-A3AF-9F5646E6CFA0}" dt="2023-10-09T17:53:22.127" v="1566" actId="1076"/>
          <ac:spMkLst>
            <pc:docMk/>
            <pc:sldMk cId="0" sldId="277"/>
            <ac:spMk id="570" creationId="{00000000-0000-0000-0000-000000000000}"/>
          </ac:spMkLst>
        </pc:spChg>
        <pc:picChg chg="add mod">
          <ac:chgData name="Gopi chandu pallapu" userId="b58b7ad9767b36bf" providerId="LiveId" clId="{8458296A-676F-4A40-A3AF-9F5646E6CFA0}" dt="2023-10-09T17:53:38.477" v="1570" actId="1076"/>
          <ac:picMkLst>
            <pc:docMk/>
            <pc:sldMk cId="0" sldId="277"/>
            <ac:picMk id="2" creationId="{4732B200-8D1B-A403-A7C5-5D30F1C422E0}"/>
          </ac:picMkLst>
        </pc:picChg>
      </pc:sldChg>
      <pc:sldChg chg="del">
        <pc:chgData name="Gopi chandu pallapu" userId="b58b7ad9767b36bf" providerId="LiveId" clId="{8458296A-676F-4A40-A3AF-9F5646E6CFA0}" dt="2023-10-09T17:56:15.032" v="1614" actId="47"/>
        <pc:sldMkLst>
          <pc:docMk/>
          <pc:sldMk cId="0" sldId="278"/>
        </pc:sldMkLst>
      </pc:sldChg>
      <pc:sldChg chg="del">
        <pc:chgData name="Gopi chandu pallapu" userId="b58b7ad9767b36bf" providerId="LiveId" clId="{8458296A-676F-4A40-A3AF-9F5646E6CFA0}" dt="2023-10-09T17:56:15.741" v="1615" actId="47"/>
        <pc:sldMkLst>
          <pc:docMk/>
          <pc:sldMk cId="0" sldId="279"/>
        </pc:sldMkLst>
      </pc:sldChg>
      <pc:sldChg chg="del">
        <pc:chgData name="Gopi chandu pallapu" userId="b58b7ad9767b36bf" providerId="LiveId" clId="{8458296A-676F-4A40-A3AF-9F5646E6CFA0}" dt="2023-10-09T17:56:16.041" v="1616" actId="47"/>
        <pc:sldMkLst>
          <pc:docMk/>
          <pc:sldMk cId="0" sldId="280"/>
        </pc:sldMkLst>
      </pc:sldChg>
      <pc:sldChg chg="del">
        <pc:chgData name="Gopi chandu pallapu" userId="b58b7ad9767b36bf" providerId="LiveId" clId="{8458296A-676F-4A40-A3AF-9F5646E6CFA0}" dt="2023-10-09T17:56:16.656" v="1617" actId="47"/>
        <pc:sldMkLst>
          <pc:docMk/>
          <pc:sldMk cId="0" sldId="281"/>
        </pc:sldMkLst>
      </pc:sldChg>
      <pc:sldChg chg="del">
        <pc:chgData name="Gopi chandu pallapu" userId="b58b7ad9767b36bf" providerId="LiveId" clId="{8458296A-676F-4A40-A3AF-9F5646E6CFA0}" dt="2023-10-09T17:56:17.536" v="1618" actId="47"/>
        <pc:sldMkLst>
          <pc:docMk/>
          <pc:sldMk cId="0" sldId="282"/>
        </pc:sldMkLst>
      </pc:sldChg>
      <pc:sldChg chg="del">
        <pc:chgData name="Gopi chandu pallapu" userId="b58b7ad9767b36bf" providerId="LiveId" clId="{8458296A-676F-4A40-A3AF-9F5646E6CFA0}" dt="2023-10-09T17:56:18.118" v="1619" actId="47"/>
        <pc:sldMkLst>
          <pc:docMk/>
          <pc:sldMk cId="0" sldId="283"/>
        </pc:sldMkLst>
      </pc:sldChg>
      <pc:sldChg chg="del">
        <pc:chgData name="Gopi chandu pallapu" userId="b58b7ad9767b36bf" providerId="LiveId" clId="{8458296A-676F-4A40-A3AF-9F5646E6CFA0}" dt="2023-10-09T17:56:18.798" v="1620" actId="47"/>
        <pc:sldMkLst>
          <pc:docMk/>
          <pc:sldMk cId="0" sldId="284"/>
        </pc:sldMkLst>
      </pc:sldChg>
      <pc:sldChg chg="del">
        <pc:chgData name="Gopi chandu pallapu" userId="b58b7ad9767b36bf" providerId="LiveId" clId="{8458296A-676F-4A40-A3AF-9F5646E6CFA0}" dt="2023-10-09T17:56:19.333" v="1621" actId="47"/>
        <pc:sldMkLst>
          <pc:docMk/>
          <pc:sldMk cId="0" sldId="285"/>
        </pc:sldMkLst>
      </pc:sldChg>
      <pc:sldChg chg="del">
        <pc:chgData name="Gopi chandu pallapu" userId="b58b7ad9767b36bf" providerId="LiveId" clId="{8458296A-676F-4A40-A3AF-9F5646E6CFA0}" dt="2023-10-09T17:56:19.933" v="1622" actId="47"/>
        <pc:sldMkLst>
          <pc:docMk/>
          <pc:sldMk cId="0" sldId="286"/>
        </pc:sldMkLst>
      </pc:sldChg>
      <pc:sldChg chg="del">
        <pc:chgData name="Gopi chandu pallapu" userId="b58b7ad9767b36bf" providerId="LiveId" clId="{8458296A-676F-4A40-A3AF-9F5646E6CFA0}" dt="2023-10-09T17:56:20.373" v="1623" actId="47"/>
        <pc:sldMkLst>
          <pc:docMk/>
          <pc:sldMk cId="0" sldId="287"/>
        </pc:sldMkLst>
      </pc:sldChg>
      <pc:sldChg chg="del">
        <pc:chgData name="Gopi chandu pallapu" userId="b58b7ad9767b36bf" providerId="LiveId" clId="{8458296A-676F-4A40-A3AF-9F5646E6CFA0}" dt="2023-10-09T17:56:20.910" v="1624" actId="47"/>
        <pc:sldMkLst>
          <pc:docMk/>
          <pc:sldMk cId="0" sldId="288"/>
        </pc:sldMkLst>
      </pc:sldChg>
      <pc:sldChg chg="del">
        <pc:chgData name="Gopi chandu pallapu" userId="b58b7ad9767b36bf" providerId="LiveId" clId="{8458296A-676F-4A40-A3AF-9F5646E6CFA0}" dt="2023-10-09T17:56:21.366" v="1625" actId="47"/>
        <pc:sldMkLst>
          <pc:docMk/>
          <pc:sldMk cId="0" sldId="289"/>
        </pc:sldMkLst>
      </pc:sldChg>
      <pc:sldChg chg="del">
        <pc:chgData name="Gopi chandu pallapu" userId="b58b7ad9767b36bf" providerId="LiveId" clId="{8458296A-676F-4A40-A3AF-9F5646E6CFA0}" dt="2023-10-09T17:56:21.855" v="1626" actId="47"/>
        <pc:sldMkLst>
          <pc:docMk/>
          <pc:sldMk cId="0" sldId="290"/>
        </pc:sldMkLst>
      </pc:sldChg>
      <pc:sldChg chg="del">
        <pc:chgData name="Gopi chandu pallapu" userId="b58b7ad9767b36bf" providerId="LiveId" clId="{8458296A-676F-4A40-A3AF-9F5646E6CFA0}" dt="2023-10-09T17:56:22.346" v="1627" actId="47"/>
        <pc:sldMkLst>
          <pc:docMk/>
          <pc:sldMk cId="0" sldId="291"/>
        </pc:sldMkLst>
      </pc:sldChg>
      <pc:sldChg chg="del">
        <pc:chgData name="Gopi chandu pallapu" userId="b58b7ad9767b36bf" providerId="LiveId" clId="{8458296A-676F-4A40-A3AF-9F5646E6CFA0}" dt="2023-10-09T17:56:22.834" v="1628" actId="47"/>
        <pc:sldMkLst>
          <pc:docMk/>
          <pc:sldMk cId="0" sldId="292"/>
        </pc:sldMkLst>
      </pc:sldChg>
      <pc:sldChg chg="del">
        <pc:chgData name="Gopi chandu pallapu" userId="b58b7ad9767b36bf" providerId="LiveId" clId="{8458296A-676F-4A40-A3AF-9F5646E6CFA0}" dt="2023-10-09T17:56:23.321" v="1629" actId="47"/>
        <pc:sldMkLst>
          <pc:docMk/>
          <pc:sldMk cId="0" sldId="293"/>
        </pc:sldMkLst>
      </pc:sldChg>
      <pc:sldChg chg="del">
        <pc:chgData name="Gopi chandu pallapu" userId="b58b7ad9767b36bf" providerId="LiveId" clId="{8458296A-676F-4A40-A3AF-9F5646E6CFA0}" dt="2023-10-09T17:56:24.124" v="1630" actId="47"/>
        <pc:sldMkLst>
          <pc:docMk/>
          <pc:sldMk cId="0" sldId="294"/>
        </pc:sldMkLst>
      </pc:sldChg>
      <pc:sldChg chg="del">
        <pc:chgData name="Gopi chandu pallapu" userId="b58b7ad9767b36bf" providerId="LiveId" clId="{8458296A-676F-4A40-A3AF-9F5646E6CFA0}" dt="2023-10-09T17:56:24.819" v="1631" actId="47"/>
        <pc:sldMkLst>
          <pc:docMk/>
          <pc:sldMk cId="0" sldId="295"/>
        </pc:sldMkLst>
      </pc:sldChg>
      <pc:sldChg chg="modSp add mod ord">
        <pc:chgData name="Gopi chandu pallapu" userId="b58b7ad9767b36bf" providerId="LiveId" clId="{8458296A-676F-4A40-A3AF-9F5646E6CFA0}" dt="2023-10-09T17:34:32.295" v="1237" actId="14100"/>
        <pc:sldMkLst>
          <pc:docMk/>
          <pc:sldMk cId="2452274926" sldId="296"/>
        </pc:sldMkLst>
        <pc:spChg chg="mod">
          <ac:chgData name="Gopi chandu pallapu" userId="b58b7ad9767b36bf" providerId="LiveId" clId="{8458296A-676F-4A40-A3AF-9F5646E6CFA0}" dt="2023-10-09T16:07:38.869" v="317" actId="20577"/>
          <ac:spMkLst>
            <pc:docMk/>
            <pc:sldMk cId="2452274926" sldId="296"/>
            <ac:spMk id="293" creationId="{00000000-0000-0000-0000-000000000000}"/>
          </ac:spMkLst>
        </pc:spChg>
        <pc:spChg chg="mod">
          <ac:chgData name="Gopi chandu pallapu" userId="b58b7ad9767b36bf" providerId="LiveId" clId="{8458296A-676F-4A40-A3AF-9F5646E6CFA0}" dt="2023-10-09T17:34:32.295" v="1237" actId="14100"/>
          <ac:spMkLst>
            <pc:docMk/>
            <pc:sldMk cId="2452274926" sldId="296"/>
            <ac:spMk id="294" creationId="{00000000-0000-0000-0000-000000000000}"/>
          </ac:spMkLst>
        </pc:spChg>
      </pc:sldChg>
      <pc:sldChg chg="delSp modSp add mod">
        <pc:chgData name="Gopi chandu pallapu" userId="b58b7ad9767b36bf" providerId="LiveId" clId="{8458296A-676F-4A40-A3AF-9F5646E6CFA0}" dt="2023-10-09T17:39:18.107" v="1387" actId="478"/>
        <pc:sldMkLst>
          <pc:docMk/>
          <pc:sldMk cId="3367180310" sldId="297"/>
        </pc:sldMkLst>
        <pc:spChg chg="mod">
          <ac:chgData name="Gopi chandu pallapu" userId="b58b7ad9767b36bf" providerId="LiveId" clId="{8458296A-676F-4A40-A3AF-9F5646E6CFA0}" dt="2023-10-09T17:00:54.801" v="749" actId="20577"/>
          <ac:spMkLst>
            <pc:docMk/>
            <pc:sldMk cId="3367180310" sldId="297"/>
            <ac:spMk id="331" creationId="{00000000-0000-0000-0000-000000000000}"/>
          </ac:spMkLst>
        </pc:spChg>
        <pc:spChg chg="mod">
          <ac:chgData name="Gopi chandu pallapu" userId="b58b7ad9767b36bf" providerId="LiveId" clId="{8458296A-676F-4A40-A3AF-9F5646E6CFA0}" dt="2023-10-09T16:55:42.254" v="729" actId="20577"/>
          <ac:spMkLst>
            <pc:docMk/>
            <pc:sldMk cId="3367180310" sldId="297"/>
            <ac:spMk id="335" creationId="{00000000-0000-0000-0000-000000000000}"/>
          </ac:spMkLst>
        </pc:spChg>
        <pc:spChg chg="del">
          <ac:chgData name="Gopi chandu pallapu" userId="b58b7ad9767b36bf" providerId="LiveId" clId="{8458296A-676F-4A40-A3AF-9F5646E6CFA0}" dt="2023-10-09T17:39:14.177" v="1385" actId="478"/>
          <ac:spMkLst>
            <pc:docMk/>
            <pc:sldMk cId="3367180310" sldId="297"/>
            <ac:spMk id="349" creationId="{00000000-0000-0000-0000-000000000000}"/>
          </ac:spMkLst>
        </pc:spChg>
        <pc:grpChg chg="del">
          <ac:chgData name="Gopi chandu pallapu" userId="b58b7ad9767b36bf" providerId="LiveId" clId="{8458296A-676F-4A40-A3AF-9F5646E6CFA0}" dt="2023-10-09T17:39:18.107" v="1387" actId="478"/>
          <ac:grpSpMkLst>
            <pc:docMk/>
            <pc:sldMk cId="3367180310" sldId="297"/>
            <ac:grpSpMk id="338" creationId="{00000000-0000-0000-0000-000000000000}"/>
          </ac:grpSpMkLst>
        </pc:grpChg>
        <pc:grpChg chg="del">
          <ac:chgData name="Gopi chandu pallapu" userId="b58b7ad9767b36bf" providerId="LiveId" clId="{8458296A-676F-4A40-A3AF-9F5646E6CFA0}" dt="2023-10-09T17:39:16.129" v="1386" actId="478"/>
          <ac:grpSpMkLst>
            <pc:docMk/>
            <pc:sldMk cId="3367180310" sldId="297"/>
            <ac:grpSpMk id="353" creationId="{00000000-0000-0000-0000-000000000000}"/>
          </ac:grpSpMkLst>
        </pc:grpChg>
        <pc:graphicFrameChg chg="mod modGraphic">
          <ac:chgData name="Gopi chandu pallapu" userId="b58b7ad9767b36bf" providerId="LiveId" clId="{8458296A-676F-4A40-A3AF-9F5646E6CFA0}" dt="2023-10-09T17:06:07.352" v="990" actId="207"/>
          <ac:graphicFrameMkLst>
            <pc:docMk/>
            <pc:sldMk cId="3367180310" sldId="297"/>
            <ac:graphicFrameMk id="6" creationId="{F343E8C8-0841-C9BD-8C44-6A541826BC6A}"/>
          </ac:graphicFrameMkLst>
        </pc:graphicFrameChg>
      </pc:sldChg>
      <pc:sldChg chg="modSp add mod">
        <pc:chgData name="Gopi chandu pallapu" userId="b58b7ad9767b36bf" providerId="LiveId" clId="{8458296A-676F-4A40-A3AF-9F5646E6CFA0}" dt="2023-10-09T17:31:37.601" v="1198" actId="1076"/>
        <pc:sldMkLst>
          <pc:docMk/>
          <pc:sldMk cId="3514077024" sldId="298"/>
        </pc:sldMkLst>
        <pc:spChg chg="mod">
          <ac:chgData name="Gopi chandu pallapu" userId="b58b7ad9767b36bf" providerId="LiveId" clId="{8458296A-676F-4A40-A3AF-9F5646E6CFA0}" dt="2023-10-09T17:31:37.601" v="1198" actId="1076"/>
          <ac:spMkLst>
            <pc:docMk/>
            <pc:sldMk cId="3514077024" sldId="298"/>
            <ac:spMk id="438" creationId="{00000000-0000-0000-0000-000000000000}"/>
          </ac:spMkLst>
        </pc:spChg>
      </pc:sldChg>
      <pc:sldChg chg="addSp modSp add mod">
        <pc:chgData name="Gopi chandu pallapu" userId="b58b7ad9767b36bf" providerId="LiveId" clId="{8458296A-676F-4A40-A3AF-9F5646E6CFA0}" dt="2023-10-09T17:39:28.816" v="1388" actId="20577"/>
        <pc:sldMkLst>
          <pc:docMk/>
          <pc:sldMk cId="716414909" sldId="299"/>
        </pc:sldMkLst>
        <pc:spChg chg="mod">
          <ac:chgData name="Gopi chandu pallapu" userId="b58b7ad9767b36bf" providerId="LiveId" clId="{8458296A-676F-4A40-A3AF-9F5646E6CFA0}" dt="2023-10-09T17:38:39.202" v="1375"/>
          <ac:spMkLst>
            <pc:docMk/>
            <pc:sldMk cId="716414909" sldId="299"/>
            <ac:spMk id="3" creationId="{C50A566E-77CA-1E4A-4CBD-2B6B3FFA7EF7}"/>
          </ac:spMkLst>
        </pc:spChg>
        <pc:spChg chg="mod">
          <ac:chgData name="Gopi chandu pallapu" userId="b58b7ad9767b36bf" providerId="LiveId" clId="{8458296A-676F-4A40-A3AF-9F5646E6CFA0}" dt="2023-10-09T17:38:39.202" v="1375"/>
          <ac:spMkLst>
            <pc:docMk/>
            <pc:sldMk cId="716414909" sldId="299"/>
            <ac:spMk id="4" creationId="{7A4C3E31-9B73-BCAC-3692-08C5859BDDF6}"/>
          </ac:spMkLst>
        </pc:spChg>
        <pc:spChg chg="mod">
          <ac:chgData name="Gopi chandu pallapu" userId="b58b7ad9767b36bf" providerId="LiveId" clId="{8458296A-676F-4A40-A3AF-9F5646E6CFA0}" dt="2023-10-09T17:38:39.202" v="1375"/>
          <ac:spMkLst>
            <pc:docMk/>
            <pc:sldMk cId="716414909" sldId="299"/>
            <ac:spMk id="5" creationId="{F70DF4D9-9CDF-9E71-C6FD-C1EDCD210B61}"/>
          </ac:spMkLst>
        </pc:spChg>
        <pc:spChg chg="mod">
          <ac:chgData name="Gopi chandu pallapu" userId="b58b7ad9767b36bf" providerId="LiveId" clId="{8458296A-676F-4A40-A3AF-9F5646E6CFA0}" dt="2023-10-09T17:38:39.202" v="1375"/>
          <ac:spMkLst>
            <pc:docMk/>
            <pc:sldMk cId="716414909" sldId="299"/>
            <ac:spMk id="6" creationId="{DF0EB68D-4B09-8AD7-A075-A71071B5BF4E}"/>
          </ac:spMkLst>
        </pc:spChg>
        <pc:spChg chg="mod">
          <ac:chgData name="Gopi chandu pallapu" userId="b58b7ad9767b36bf" providerId="LiveId" clId="{8458296A-676F-4A40-A3AF-9F5646E6CFA0}" dt="2023-10-09T17:39:28.816" v="1388" actId="20577"/>
          <ac:spMkLst>
            <pc:docMk/>
            <pc:sldMk cId="716414909" sldId="299"/>
            <ac:spMk id="438" creationId="{00000000-0000-0000-0000-000000000000}"/>
          </ac:spMkLst>
        </pc:spChg>
        <pc:grpChg chg="add mod">
          <ac:chgData name="Gopi chandu pallapu" userId="b58b7ad9767b36bf" providerId="LiveId" clId="{8458296A-676F-4A40-A3AF-9F5646E6CFA0}" dt="2023-10-09T17:38:48.281" v="1379" actId="1076"/>
          <ac:grpSpMkLst>
            <pc:docMk/>
            <pc:sldMk cId="716414909" sldId="299"/>
            <ac:grpSpMk id="2" creationId="{B2A2571A-4279-1FA3-43AF-933282550014}"/>
          </ac:grpSpMkLst>
        </pc:grpChg>
      </pc:sldChg>
      <pc:sldChg chg="modSp add mod ord">
        <pc:chgData name="Gopi chandu pallapu" userId="b58b7ad9767b36bf" providerId="LiveId" clId="{8458296A-676F-4A40-A3AF-9F5646E6CFA0}" dt="2023-10-09T17:30:34.204" v="1194"/>
        <pc:sldMkLst>
          <pc:docMk/>
          <pc:sldMk cId="3820555429" sldId="300"/>
        </pc:sldMkLst>
        <pc:spChg chg="mod">
          <ac:chgData name="Gopi chandu pallapu" userId="b58b7ad9767b36bf" providerId="LiveId" clId="{8458296A-676F-4A40-A3AF-9F5646E6CFA0}" dt="2023-10-09T17:30:24.929" v="1192" actId="255"/>
          <ac:spMkLst>
            <pc:docMk/>
            <pc:sldMk cId="3820555429" sldId="300"/>
            <ac:spMk id="438" creationId="{00000000-0000-0000-0000-000000000000}"/>
          </ac:spMkLst>
        </pc:spChg>
      </pc:sldChg>
      <pc:sldChg chg="modSp add del mod">
        <pc:chgData name="Gopi chandu pallapu" userId="b58b7ad9767b36bf" providerId="LiveId" clId="{8458296A-676F-4A40-A3AF-9F5646E6CFA0}" dt="2023-10-09T17:57:47.060" v="1659" actId="47"/>
        <pc:sldMkLst>
          <pc:docMk/>
          <pc:sldMk cId="938897288" sldId="301"/>
        </pc:sldMkLst>
        <pc:spChg chg="mod">
          <ac:chgData name="Gopi chandu pallapu" userId="b58b7ad9767b36bf" providerId="LiveId" clId="{8458296A-676F-4A40-A3AF-9F5646E6CFA0}" dt="2023-10-09T17:57:32.343" v="1654" actId="14100"/>
          <ac:spMkLst>
            <pc:docMk/>
            <pc:sldMk cId="938897288" sldId="301"/>
            <ac:spMk id="293" creationId="{00000000-0000-0000-0000-000000000000}"/>
          </ac:spMkLst>
        </pc:spChg>
        <pc:spChg chg="mod">
          <ac:chgData name="Gopi chandu pallapu" userId="b58b7ad9767b36bf" providerId="LiveId" clId="{8458296A-676F-4A40-A3AF-9F5646E6CFA0}" dt="2023-10-09T17:57:08.443" v="1634" actId="20577"/>
          <ac:spMkLst>
            <pc:docMk/>
            <pc:sldMk cId="938897288" sldId="301"/>
            <ac:spMk id="294" creationId="{00000000-0000-0000-0000-000000000000}"/>
          </ac:spMkLst>
        </pc:spChg>
      </pc:sldChg>
      <pc:sldMasterChg chg="delSldLayout">
        <pc:chgData name="Gopi chandu pallapu" userId="b58b7ad9767b36bf" providerId="LiveId" clId="{8458296A-676F-4A40-A3AF-9F5646E6CFA0}" dt="2023-10-09T17:56:13.021" v="1613" actId="47"/>
        <pc:sldMasterMkLst>
          <pc:docMk/>
          <pc:sldMasterMk cId="0" sldId="2147483674"/>
        </pc:sldMasterMkLst>
        <pc:sldLayoutChg chg="del">
          <pc:chgData name="Gopi chandu pallapu" userId="b58b7ad9767b36bf" providerId="LiveId" clId="{8458296A-676F-4A40-A3AF-9F5646E6CFA0}" dt="2023-10-09T14:24:00.673" v="78" actId="47"/>
          <pc:sldLayoutMkLst>
            <pc:docMk/>
            <pc:sldMasterMk cId="0" sldId="2147483674"/>
            <pc:sldLayoutMk cId="0" sldId="2147483650"/>
          </pc:sldLayoutMkLst>
        </pc:sldLayoutChg>
        <pc:sldLayoutChg chg="del">
          <pc:chgData name="Gopi chandu pallapu" userId="b58b7ad9767b36bf" providerId="LiveId" clId="{8458296A-676F-4A40-A3AF-9F5646E6CFA0}" dt="2023-10-09T17:50:26.196" v="1499" actId="47"/>
          <pc:sldLayoutMkLst>
            <pc:docMk/>
            <pc:sldMasterMk cId="0" sldId="2147483674"/>
            <pc:sldLayoutMk cId="0" sldId="2147483652"/>
          </pc:sldLayoutMkLst>
        </pc:sldLayoutChg>
        <pc:sldLayoutChg chg="del">
          <pc:chgData name="Gopi chandu pallapu" userId="b58b7ad9767b36bf" providerId="LiveId" clId="{8458296A-676F-4A40-A3AF-9F5646E6CFA0}" dt="2023-10-09T17:56:13.021" v="1613" actId="47"/>
          <pc:sldLayoutMkLst>
            <pc:docMk/>
            <pc:sldMasterMk cId="0" sldId="2147483674"/>
            <pc:sldLayoutMk cId="0" sldId="2147483662"/>
          </pc:sldLayoutMkLst>
        </pc:sldLayoutChg>
        <pc:sldLayoutChg chg="del">
          <pc:chgData name="Gopi chandu pallapu" userId="b58b7ad9767b36bf" providerId="LiveId" clId="{8458296A-676F-4A40-A3AF-9F5646E6CFA0}" dt="2023-10-09T17:56:07.228" v="1612" actId="47"/>
          <pc:sldLayoutMkLst>
            <pc:docMk/>
            <pc:sldMasterMk cId="0" sldId="2147483674"/>
            <pc:sldLayoutMk cId="0" sldId="2147483669"/>
          </pc:sldLayoutMkLst>
        </pc:sldLayoutChg>
      </pc:sldMasterChg>
      <pc:sldMasterChg chg="del delSldLayout">
        <pc:chgData name="Gopi chandu pallapu" userId="b58b7ad9767b36bf" providerId="LiveId" clId="{8458296A-676F-4A40-A3AF-9F5646E6CFA0}" dt="2023-10-09T17:56:24.819" v="1631" actId="47"/>
        <pc:sldMasterMkLst>
          <pc:docMk/>
          <pc:sldMasterMk cId="0" sldId="2147483675"/>
        </pc:sldMasterMkLst>
        <pc:sldLayoutChg chg="del">
          <pc:chgData name="Gopi chandu pallapu" userId="b58b7ad9767b36bf" providerId="LiveId" clId="{8458296A-676F-4A40-A3AF-9F5646E6CFA0}" dt="2023-10-09T17:56:24.819" v="1631" actId="47"/>
          <pc:sldLayoutMkLst>
            <pc:docMk/>
            <pc:sldMasterMk cId="0" sldId="2147483675"/>
            <pc:sldLayoutMk cId="0" sldId="2147483672"/>
          </pc:sldLayoutMkLst>
        </pc:sldLayoutChg>
        <pc:sldLayoutChg chg="del">
          <pc:chgData name="Gopi chandu pallapu" userId="b58b7ad9767b36bf" providerId="LiveId" clId="{8458296A-676F-4A40-A3AF-9F5646E6CFA0}" dt="2023-10-09T17:56:24.124" v="1630"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407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28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9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63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629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rot="-10539848" flipH="1">
            <a:off x="6108563" y="4049075"/>
            <a:ext cx="4573901" cy="3479217"/>
            <a:chOff x="1522650" y="1117750"/>
            <a:chExt cx="4574075" cy="3479350"/>
          </a:xfrm>
        </p:grpSpPr>
        <p:sp>
          <p:nvSpPr>
            <p:cNvPr id="108" name="Google Shape;108;p1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rot="-10539848" flipH="1">
            <a:off x="6108563" y="4049075"/>
            <a:ext cx="4573901" cy="3479217"/>
            <a:chOff x="1522650" y="1117750"/>
            <a:chExt cx="4574075" cy="3479350"/>
          </a:xfrm>
        </p:grpSpPr>
        <p:sp>
          <p:nvSpPr>
            <p:cNvPr id="123" name="Google Shape;123;p1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5"/>
          <p:cNvSpPr txBox="1">
            <a:spLocks noGrp="1"/>
          </p:cNvSpPr>
          <p:nvPr>
            <p:ph type="title"/>
          </p:nvPr>
        </p:nvSpPr>
        <p:spPr>
          <a:xfrm>
            <a:off x="3889175" y="100005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5"/>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rot="-10539848" flipH="1">
            <a:off x="6108563" y="4049075"/>
            <a:ext cx="4573901" cy="3479217"/>
            <a:chOff x="1522650" y="1117750"/>
            <a:chExt cx="4574075" cy="3479350"/>
          </a:xfrm>
        </p:grpSpPr>
        <p:sp>
          <p:nvSpPr>
            <p:cNvPr id="145" name="Google Shape;145;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7"/>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4_3">
    <p:spTree>
      <p:nvGrpSpPr>
        <p:cNvPr id="1"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8"/>
          <p:cNvSpPr txBox="1">
            <a:spLocks noGrp="1"/>
          </p:cNvSpPr>
          <p:nvPr>
            <p:ph type="subTitle" idx="1"/>
          </p:nvPr>
        </p:nvSpPr>
        <p:spPr>
          <a:xfrm>
            <a:off x="719975" y="1393800"/>
            <a:ext cx="5015400" cy="220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
        <p:nvSpPr>
          <p:cNvPr id="157" name="Google Shape;1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rot="-10539848" flipH="1">
            <a:off x="6108563" y="4049075"/>
            <a:ext cx="4573901" cy="3479217"/>
            <a:chOff x="1522650" y="1117750"/>
            <a:chExt cx="4574075" cy="3479350"/>
          </a:xfrm>
        </p:grpSpPr>
        <p:sp>
          <p:nvSpPr>
            <p:cNvPr id="177" name="Google Shape;177;p2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0" name="Google Shape;180;p20"/>
          <p:cNvSpPr txBox="1">
            <a:spLocks noGrp="1"/>
          </p:cNvSpPr>
          <p:nvPr>
            <p:ph type="subTitle" idx="1"/>
          </p:nvPr>
        </p:nvSpPr>
        <p:spPr>
          <a:xfrm>
            <a:off x="1225674"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0"/>
          <p:cNvSpPr txBox="1">
            <a:spLocks noGrp="1"/>
          </p:cNvSpPr>
          <p:nvPr>
            <p:ph type="subTitle" idx="2"/>
          </p:nvPr>
        </p:nvSpPr>
        <p:spPr>
          <a:xfrm>
            <a:off x="5052125"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0"/>
          <p:cNvSpPr txBox="1">
            <a:spLocks noGrp="1"/>
          </p:cNvSpPr>
          <p:nvPr>
            <p:ph type="subTitle" idx="3"/>
          </p:nvPr>
        </p:nvSpPr>
        <p:spPr>
          <a:xfrm>
            <a:off x="1225674"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0"/>
          <p:cNvSpPr txBox="1">
            <a:spLocks noGrp="1"/>
          </p:cNvSpPr>
          <p:nvPr>
            <p:ph type="subTitle" idx="4"/>
          </p:nvPr>
        </p:nvSpPr>
        <p:spPr>
          <a:xfrm>
            <a:off x="5052125"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0"/>
          <p:cNvSpPr txBox="1">
            <a:spLocks noGrp="1"/>
          </p:cNvSpPr>
          <p:nvPr>
            <p:ph type="subTitle" idx="5"/>
          </p:nvPr>
        </p:nvSpPr>
        <p:spPr>
          <a:xfrm>
            <a:off x="1225675"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20"/>
          <p:cNvSpPr txBox="1">
            <a:spLocks noGrp="1"/>
          </p:cNvSpPr>
          <p:nvPr>
            <p:ph type="subTitle" idx="6"/>
          </p:nvPr>
        </p:nvSpPr>
        <p:spPr>
          <a:xfrm>
            <a:off x="1225675"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20"/>
          <p:cNvSpPr txBox="1">
            <a:spLocks noGrp="1"/>
          </p:cNvSpPr>
          <p:nvPr>
            <p:ph type="subTitle" idx="7"/>
          </p:nvPr>
        </p:nvSpPr>
        <p:spPr>
          <a:xfrm>
            <a:off x="5052099"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7" name="Google Shape;187;p20"/>
          <p:cNvSpPr txBox="1">
            <a:spLocks noGrp="1"/>
          </p:cNvSpPr>
          <p:nvPr>
            <p:ph type="subTitle" idx="8"/>
          </p:nvPr>
        </p:nvSpPr>
        <p:spPr>
          <a:xfrm>
            <a:off x="5052099"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21"/>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1"/>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1"/>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21"/>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21"/>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21"/>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21"/>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21"/>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8"/>
        <p:cNvGrpSpPr/>
        <p:nvPr/>
      </p:nvGrpSpPr>
      <p:grpSpPr>
        <a:xfrm>
          <a:off x="0" y="0"/>
          <a:ext cx="0" cy="0"/>
          <a:chOff x="0" y="0"/>
          <a:chExt cx="0" cy="0"/>
        </a:xfrm>
      </p:grpSpPr>
      <p:sp>
        <p:nvSpPr>
          <p:cNvPr id="209" name="Google Shape;209;p22"/>
          <p:cNvSpPr txBox="1">
            <a:spLocks noGrp="1"/>
          </p:cNvSpPr>
          <p:nvPr>
            <p:ph type="title" hasCustomPrompt="1"/>
          </p:nvPr>
        </p:nvSpPr>
        <p:spPr>
          <a:xfrm>
            <a:off x="1200575" y="2266166"/>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a:spLocks noGrp="1"/>
          </p:cNvSpPr>
          <p:nvPr>
            <p:ph type="subTitle" idx="1"/>
          </p:nvPr>
        </p:nvSpPr>
        <p:spPr>
          <a:xfrm>
            <a:off x="1200575" y="2948884"/>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1" name="Google Shape;211;p22"/>
          <p:cNvSpPr txBox="1">
            <a:spLocks noGrp="1"/>
          </p:cNvSpPr>
          <p:nvPr>
            <p:ph type="title" idx="2" hasCustomPrompt="1"/>
          </p:nvPr>
        </p:nvSpPr>
        <p:spPr>
          <a:xfrm>
            <a:off x="1200575" y="977950"/>
            <a:ext cx="2739300" cy="6663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a:spLocks noGrp="1"/>
          </p:cNvSpPr>
          <p:nvPr>
            <p:ph type="subTitle" idx="3"/>
          </p:nvPr>
        </p:nvSpPr>
        <p:spPr>
          <a:xfrm>
            <a:off x="1200575" y="1669422"/>
            <a:ext cx="27393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3" name="Google Shape;213;p22"/>
          <p:cNvSpPr txBox="1">
            <a:spLocks noGrp="1"/>
          </p:cNvSpPr>
          <p:nvPr>
            <p:ph type="title" idx="4" hasCustomPrompt="1"/>
          </p:nvPr>
        </p:nvSpPr>
        <p:spPr>
          <a:xfrm>
            <a:off x="1200575" y="3555582"/>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a:spLocks noGrp="1"/>
          </p:cNvSpPr>
          <p:nvPr>
            <p:ph type="subTitle" idx="5"/>
          </p:nvPr>
        </p:nvSpPr>
        <p:spPr>
          <a:xfrm>
            <a:off x="1200575" y="4238300"/>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pic>
        <p:nvPicPr>
          <p:cNvPr id="215" name="Google Shape;215;p2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rot="10800000" flipH="1">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7175" y="1438750"/>
            <a:ext cx="1230300" cy="881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5"/>
            <p:cNvGrpSpPr/>
            <p:nvPr/>
          </p:nvGrpSpPr>
          <p:grpSpPr>
            <a:xfrm rot="-10539848" flipH="1">
              <a:off x="6108563" y="4049075"/>
              <a:ext cx="4573901" cy="3479217"/>
              <a:chOff x="1522650" y="1117750"/>
              <a:chExt cx="4574075" cy="3479350"/>
            </a:xfrm>
          </p:grpSpPr>
          <p:sp>
            <p:nvSpPr>
              <p:cNvPr id="237" name="Google Shape;237;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rot="-10539848" flipH="1">
            <a:off x="6108563" y="4049075"/>
            <a:ext cx="4573901" cy="3479217"/>
            <a:chOff x="1522650" y="1117750"/>
            <a:chExt cx="4574075" cy="3479350"/>
          </a:xfrm>
        </p:grpSpPr>
        <p:sp>
          <p:nvSpPr>
            <p:cNvPr id="35" name="Google Shape;35;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11975" y="829350"/>
            <a:ext cx="3993300" cy="98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088475" y="770400"/>
            <a:ext cx="3081600" cy="3602700"/>
          </a:xfrm>
          <a:prstGeom prst="roundRect">
            <a:avLst>
              <a:gd name="adj" fmla="val 16667"/>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3830000" y="17164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rot="10800000" flipH="1">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rot="10800000" flipH="1">
              <a:off x="0" y="0"/>
              <a:ext cx="4727801" cy="2256875"/>
            </a:xfrm>
            <a:prstGeom prst="rect">
              <a:avLst/>
            </a:prstGeom>
            <a:noFill/>
            <a:ln>
              <a:noFill/>
            </a:ln>
          </p:spPr>
        </p:pic>
      </p:grpSp>
      <p:sp>
        <p:nvSpPr>
          <p:cNvPr id="70" name="Google Shape;70;p9"/>
          <p:cNvSpPr txBox="1">
            <a:spLocks noGrp="1"/>
          </p:cNvSpPr>
          <p:nvPr>
            <p:ph type="title"/>
          </p:nvPr>
        </p:nvSpPr>
        <p:spPr>
          <a:xfrm>
            <a:off x="713225" y="1528900"/>
            <a:ext cx="48729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713225" y="3640050"/>
            <a:ext cx="4872900" cy="4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0" y="0"/>
            <a:ext cx="9144000" cy="5143500"/>
          </a:xfrm>
          <a:prstGeom prst="rect">
            <a:avLst/>
          </a:prstGeom>
          <a:noFill/>
          <a:ln>
            <a:noFill/>
          </a:ln>
        </p:spPr>
      </p:sp>
      <p:sp>
        <p:nvSpPr>
          <p:cNvPr id="74" name="Google Shape;74;p10"/>
          <p:cNvSpPr txBox="1">
            <a:spLocks noGrp="1"/>
          </p:cNvSpPr>
          <p:nvPr>
            <p:ph type="title"/>
          </p:nvPr>
        </p:nvSpPr>
        <p:spPr>
          <a:xfrm>
            <a:off x="720000" y="4014450"/>
            <a:ext cx="5713200" cy="57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rot="-10539848" flipH="1">
              <a:off x="6108563" y="4049075"/>
              <a:ext cx="4573901" cy="3479217"/>
              <a:chOff x="1522650" y="1117750"/>
              <a:chExt cx="4574075" cy="3479350"/>
            </a:xfrm>
          </p:grpSpPr>
          <p:sp>
            <p:nvSpPr>
              <p:cNvPr id="80" name="Google Shape;80;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sp>
        <p:nvSpPr>
          <p:cNvPr id="86" name="Google Shape;86;p11"/>
          <p:cNvSpPr txBox="1">
            <a:spLocks noGrp="1"/>
          </p:cNvSpPr>
          <p:nvPr>
            <p:ph type="title" hasCustomPrompt="1"/>
          </p:nvPr>
        </p:nvSpPr>
        <p:spPr>
          <a:xfrm>
            <a:off x="4076350" y="2296400"/>
            <a:ext cx="3843300" cy="10851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a:spLocks noGrp="1"/>
          </p:cNvSpPr>
          <p:nvPr>
            <p:ph type="subTitle" idx="1"/>
          </p:nvPr>
        </p:nvSpPr>
        <p:spPr>
          <a:xfrm>
            <a:off x="4076350" y="3426700"/>
            <a:ext cx="38433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8"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mailto:k.mohansaiteja112233@gmail.com"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p29"/>
          <p:cNvGrpSpPr/>
          <p:nvPr/>
        </p:nvGrpSpPr>
        <p:grpSpPr>
          <a:xfrm rot="756538">
            <a:off x="4364888" y="457303"/>
            <a:ext cx="4574157" cy="3479412"/>
            <a:chOff x="1522650" y="1117750"/>
            <a:chExt cx="4574075" cy="3479350"/>
          </a:xfrm>
        </p:grpSpPr>
        <p:sp>
          <p:nvSpPr>
            <p:cNvPr id="250" name="Google Shape;250;p2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50000"/>
                  </a:schemeClr>
                </a:solidFill>
              </a:endParaRPr>
            </a:p>
          </p:txBody>
        </p:sp>
        <p:sp>
          <p:nvSpPr>
            <p:cNvPr id="251" name="Google Shape;251;p2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50000"/>
                  </a:schemeClr>
                </a:solidFill>
              </a:endParaRPr>
            </a:p>
          </p:txBody>
        </p:sp>
      </p:grpSp>
      <p:pic>
        <p:nvPicPr>
          <p:cNvPr id="252" name="Google Shape;252;p29"/>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sp>
        <p:nvSpPr>
          <p:cNvPr id="253" name="Google Shape;253;p29"/>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VAULTSOFCODE</a:t>
            </a:r>
            <a:br>
              <a:rPr lang="en" dirty="0">
                <a:solidFill>
                  <a:schemeClr val="dk1"/>
                </a:solidFill>
              </a:rPr>
            </a:br>
            <a:r>
              <a:rPr lang="en" dirty="0">
                <a:solidFill>
                  <a:schemeClr val="dk1"/>
                </a:solidFill>
              </a:rPr>
              <a:t>TASK - 2</a:t>
            </a:r>
            <a:endParaRPr dirty="0">
              <a:solidFill>
                <a:schemeClr val="dk1"/>
              </a:solidFill>
            </a:endParaRPr>
          </a:p>
        </p:txBody>
      </p:sp>
      <p:sp>
        <p:nvSpPr>
          <p:cNvPr id="254" name="Google Shape;254;p29"/>
          <p:cNvSpPr txBox="1">
            <a:spLocks noGrp="1"/>
          </p:cNvSpPr>
          <p:nvPr>
            <p:ph type="subTitle" idx="1"/>
          </p:nvPr>
        </p:nvSpPr>
        <p:spPr>
          <a:xfrm>
            <a:off x="713225" y="3885650"/>
            <a:ext cx="3663703" cy="6375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CONTENT: Functions , modules and Data Manipulations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2819470" y="2858726"/>
            <a:ext cx="6324530" cy="11689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Data Mananipulation</a:t>
            </a:r>
            <a:endParaRPr sz="4400" dirty="0"/>
          </a:p>
        </p:txBody>
      </p:sp>
      <p:pic>
        <p:nvPicPr>
          <p:cNvPr id="421" name="Google Shape;421;p39"/>
          <p:cNvPicPr preferRelativeResize="0"/>
          <p:nvPr/>
        </p:nvPicPr>
        <p:blipFill>
          <a:blip r:embed="rId3">
            <a:alphaModFix/>
          </a:blip>
          <a:stretch>
            <a:fillRect/>
          </a:stretch>
        </p:blipFill>
        <p:spPr>
          <a:xfrm flipH="1">
            <a:off x="10" y="0"/>
            <a:ext cx="3405191" cy="5143500"/>
          </a:xfrm>
          <a:prstGeom prst="rect">
            <a:avLst/>
          </a:prstGeom>
          <a:noFill/>
          <a:ln>
            <a:noFill/>
          </a:ln>
        </p:spPr>
      </p:pic>
      <p:grpSp>
        <p:nvGrpSpPr>
          <p:cNvPr id="422" name="Google Shape;422;p39"/>
          <p:cNvGrpSpPr/>
          <p:nvPr/>
        </p:nvGrpSpPr>
        <p:grpSpPr>
          <a:xfrm flipH="1">
            <a:off x="4821451" y="-1610442"/>
            <a:ext cx="4574075" cy="3479350"/>
            <a:chOff x="1522650" y="1117750"/>
            <a:chExt cx="4574075" cy="3479350"/>
          </a:xfrm>
        </p:grpSpPr>
        <p:sp>
          <p:nvSpPr>
            <p:cNvPr id="423" name="Google Shape;423;p3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94;p33">
            <a:extLst>
              <a:ext uri="{FF2B5EF4-FFF2-40B4-BE49-F238E27FC236}">
                <a16:creationId xmlns:a16="http://schemas.microsoft.com/office/drawing/2014/main" id="{C0739AC9-0319-9A81-E14A-054EF4916145}"/>
              </a:ext>
            </a:extLst>
          </p:cNvPr>
          <p:cNvSpPr txBox="1">
            <a:spLocks/>
          </p:cNvSpPr>
          <p:nvPr/>
        </p:nvSpPr>
        <p:spPr>
          <a:xfrm>
            <a:off x="974791" y="987508"/>
            <a:ext cx="864169" cy="881400"/>
          </a:xfrm>
          <a:prstGeom prst="rect">
            <a:avLst/>
          </a:prstGeom>
          <a:solidFill>
            <a:schemeClr val="bg2">
              <a:lumMod val="90000"/>
            </a:schemeClr>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800" dirty="0">
                <a:solidFill>
                  <a:schemeClr val="tx1"/>
                </a:solidFill>
              </a:rPr>
              <a:t>04</a:t>
            </a:r>
          </a:p>
        </p:txBody>
      </p:sp>
      <p:sp>
        <p:nvSpPr>
          <p:cNvPr id="5" name="TextBox 4">
            <a:extLst>
              <a:ext uri="{FF2B5EF4-FFF2-40B4-BE49-F238E27FC236}">
                <a16:creationId xmlns:a16="http://schemas.microsoft.com/office/drawing/2014/main" id="{A17FE782-FF89-0998-0759-E48EE88B092A}"/>
              </a:ext>
            </a:extLst>
          </p:cNvPr>
          <p:cNvSpPr txBox="1"/>
          <p:nvPr/>
        </p:nvSpPr>
        <p:spPr>
          <a:xfrm rot="10800000">
            <a:off x="5706552" y="1063140"/>
            <a:ext cx="3520805" cy="1169551"/>
          </a:xfrm>
          <a:prstGeom prst="rect">
            <a:avLst/>
          </a:prstGeom>
          <a:noFill/>
        </p:spPr>
        <p:txBody>
          <a:bodyPr wrap="square" rtlCol="0">
            <a:spAutoFit/>
          </a:bodyPr>
          <a:lstStyle/>
          <a:p>
            <a:r>
              <a:rPr lang="en-US" dirty="0">
                <a:solidFill>
                  <a:schemeClr val="tx1"/>
                </a:solidFill>
              </a:rPr>
              <a:t>________</a:t>
            </a:r>
          </a:p>
          <a:p>
            <a:r>
              <a:rPr lang="en-US" dirty="0">
                <a:solidFill>
                  <a:schemeClr val="tx1"/>
                </a:solidFill>
              </a:rPr>
              <a:t>______________</a:t>
            </a:r>
          </a:p>
          <a:p>
            <a:r>
              <a:rPr lang="en-IN" dirty="0">
                <a:solidFill>
                  <a:schemeClr val="tx1"/>
                </a:solidFill>
              </a:rPr>
              <a:t>___________</a:t>
            </a:r>
          </a:p>
          <a:p>
            <a:r>
              <a:rPr lang="en-US" dirty="0">
                <a:solidFill>
                  <a:schemeClr val="tx1"/>
                </a:solidFill>
              </a:rPr>
              <a:t>______________________</a:t>
            </a:r>
          </a:p>
          <a:p>
            <a:r>
              <a:rPr lang="en-IN" dirty="0">
                <a:solidFill>
                  <a:schemeClr val="tx1"/>
                </a:solidFill>
              </a:rPr>
              <a:t>_________________________</a:t>
            </a: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1743456" y="445025"/>
            <a:ext cx="668054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MANIPULATION IN PYTHON</a:t>
            </a:r>
            <a:endParaRPr dirty="0"/>
          </a:p>
        </p:txBody>
      </p:sp>
      <p:sp>
        <p:nvSpPr>
          <p:cNvPr id="366" name="Google Shape;366;p37"/>
          <p:cNvSpPr txBox="1">
            <a:spLocks noGrp="1"/>
          </p:cNvSpPr>
          <p:nvPr>
            <p:ph type="subTitle" idx="1"/>
          </p:nvPr>
        </p:nvSpPr>
        <p:spPr>
          <a:xfrm>
            <a:off x="890305" y="1218530"/>
            <a:ext cx="7091959"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i="0" dirty="0">
                <a:solidFill>
                  <a:schemeClr val="tx1"/>
                </a:solidFill>
                <a:effectLst/>
                <a:latin typeface="Söhne"/>
              </a:rPr>
              <a:t>Data manipulation in Python involves various operations on data, such as cleaning, transforming, filtering, and analyzing data to extract useful information. Python provides several libraries and tools for data manipulation.</a:t>
            </a:r>
            <a:endParaRPr lang="en-US" sz="1600" dirty="0">
              <a:solidFill>
                <a:schemeClr val="tx1"/>
              </a:solidFill>
            </a:endParaRPr>
          </a:p>
        </p:txBody>
      </p:sp>
      <p:grpSp>
        <p:nvGrpSpPr>
          <p:cNvPr id="383" name="Google Shape;383;p37"/>
          <p:cNvGrpSpPr/>
          <p:nvPr/>
        </p:nvGrpSpPr>
        <p:grpSpPr>
          <a:xfrm>
            <a:off x="459754" y="1358556"/>
            <a:ext cx="329177" cy="329180"/>
            <a:chOff x="-46401050" y="2333325"/>
            <a:chExt cx="300125" cy="300100"/>
          </a:xfrm>
        </p:grpSpPr>
        <p:sp>
          <p:nvSpPr>
            <p:cNvPr id="384" name="Google Shape;384;p37"/>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46269424" y="2441338"/>
              <a:ext cx="44049" cy="104661"/>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4" name="Picture 23">
            <a:extLst>
              <a:ext uri="{FF2B5EF4-FFF2-40B4-BE49-F238E27FC236}">
                <a16:creationId xmlns:a16="http://schemas.microsoft.com/office/drawing/2014/main" id="{0A6D7290-F506-6C4D-E131-A18BAA19ED26}"/>
              </a:ext>
            </a:extLst>
          </p:cNvPr>
          <p:cNvPicPr>
            <a:picLocks noChangeAspect="1"/>
          </p:cNvPicPr>
          <p:nvPr/>
        </p:nvPicPr>
        <p:blipFill>
          <a:blip r:embed="rId3"/>
          <a:stretch>
            <a:fillRect/>
          </a:stretch>
        </p:blipFill>
        <p:spPr>
          <a:xfrm>
            <a:off x="2669398" y="2388260"/>
            <a:ext cx="3195164" cy="2310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38"/>
          <p:cNvGrpSpPr/>
          <p:nvPr/>
        </p:nvGrpSpPr>
        <p:grpSpPr>
          <a:xfrm rot="4659980" flipH="1">
            <a:off x="97011" y="798059"/>
            <a:ext cx="4573980" cy="3479278"/>
            <a:chOff x="1522650" y="1117750"/>
            <a:chExt cx="4574075" cy="3479350"/>
          </a:xfrm>
        </p:grpSpPr>
        <p:sp>
          <p:nvSpPr>
            <p:cNvPr id="406" name="Google Shape;406;p3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8"/>
          <p:cNvSpPr txBox="1">
            <a:spLocks noGrp="1"/>
          </p:cNvSpPr>
          <p:nvPr>
            <p:ph type="title" idx="2"/>
          </p:nvPr>
        </p:nvSpPr>
        <p:spPr>
          <a:xfrm>
            <a:off x="2883032" y="991445"/>
            <a:ext cx="3035041" cy="4152055"/>
          </a:xfrm>
          <a:prstGeom prst="rect">
            <a:avLst/>
          </a:prstGeom>
        </p:spPr>
        <p:txBody>
          <a:bodyPr spcFirstLastPara="1" wrap="square" lIns="91425" tIns="91425" rIns="91425" bIns="91425" anchor="ctr" anchorCtr="0">
            <a:noAutofit/>
          </a:bodyPr>
          <a:lstStyle/>
          <a:p>
            <a:pPr>
              <a:lnSpc>
                <a:spcPct val="150000"/>
              </a:lnSpc>
            </a:pPr>
            <a:r>
              <a:rPr lang="en-IN" sz="1400" dirty="0">
                <a:solidFill>
                  <a:schemeClr val="tx1"/>
                </a:solidFill>
                <a:effectLst>
                  <a:outerShdw blurRad="38100" dist="38100" dir="2700000" algn="tl">
                    <a:srgbClr val="000000">
                      <a:alpha val="43137"/>
                    </a:srgbClr>
                  </a:outerShdw>
                </a:effectLst>
              </a:rPr>
              <a:t>1. DATA STRUCTURES</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2.NUMPY</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3.PANDAS</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4.DATA CLEANING</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5.DATA TRANSFORMATION</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6.DATA FILTERING</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7.DATA VISUALIZATION</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8.DATA ANALYSIS</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9.STRING MANIPULATION</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10.DATETIME OPERATIONS</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11.ITERTOOLS</a:t>
            </a:r>
            <a:br>
              <a:rPr lang="en-IN" sz="1400" dirty="0">
                <a:solidFill>
                  <a:schemeClr val="tx1"/>
                </a:solidFill>
                <a:effectLst>
                  <a:outerShdw blurRad="38100" dist="38100" dir="2700000" algn="tl">
                    <a:srgbClr val="000000">
                      <a:alpha val="43137"/>
                    </a:srgbClr>
                  </a:outerShdw>
                </a:effectLst>
              </a:rPr>
            </a:br>
            <a:r>
              <a:rPr lang="en-IN" sz="1400" dirty="0">
                <a:solidFill>
                  <a:schemeClr val="tx1"/>
                </a:solidFill>
                <a:effectLst>
                  <a:outerShdw blurRad="38100" dist="38100" dir="2700000" algn="tl">
                    <a:srgbClr val="000000">
                      <a:alpha val="43137"/>
                    </a:srgbClr>
                  </a:outerShdw>
                </a:effectLst>
              </a:rPr>
              <a:t>12.LIST COMPREHENSIONS</a:t>
            </a:r>
            <a:br>
              <a:rPr lang="en-IN" sz="1400" dirty="0">
                <a:solidFill>
                  <a:schemeClr val="tx1"/>
                </a:solidFill>
                <a:effectLst>
                  <a:outerShdw blurRad="38100" dist="38100" dir="2700000" algn="tl">
                    <a:srgbClr val="000000">
                      <a:alpha val="43137"/>
                    </a:srgbClr>
                  </a:outerShdw>
                </a:effectLst>
              </a:rPr>
            </a:br>
            <a:endParaRPr sz="1400" dirty="0">
              <a:solidFill>
                <a:schemeClr val="tx1"/>
              </a:solidFill>
            </a:endParaRPr>
          </a:p>
        </p:txBody>
      </p:sp>
      <p:sp>
        <p:nvSpPr>
          <p:cNvPr id="411" name="Google Shape;411;p38"/>
          <p:cNvSpPr txBox="1">
            <a:spLocks noGrp="1"/>
          </p:cNvSpPr>
          <p:nvPr>
            <p:ph type="subTitle" idx="3"/>
          </p:nvPr>
        </p:nvSpPr>
        <p:spPr>
          <a:xfrm>
            <a:off x="2826424" y="315123"/>
            <a:ext cx="2739300" cy="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u="sng" dirty="0"/>
              <a:t>TOPICS COVERED</a:t>
            </a:r>
            <a:endParaRPr sz="2000" b="1" u="sng" dirty="0"/>
          </a:p>
        </p:txBody>
      </p:sp>
      <p:pic>
        <p:nvPicPr>
          <p:cNvPr id="414" name="Google Shape;414;p38"/>
          <p:cNvPicPr preferRelativeResize="0"/>
          <p:nvPr/>
        </p:nvPicPr>
        <p:blipFill>
          <a:blip r:embed="rId3">
            <a:alphaModFix/>
          </a:blip>
          <a:stretch>
            <a:fillRect/>
          </a:stretch>
        </p:blipFill>
        <p:spPr>
          <a:xfrm rot="10800000" flipH="1">
            <a:off x="5565724" y="0"/>
            <a:ext cx="4267201" cy="5143500"/>
          </a:xfrm>
          <a:prstGeom prst="rect">
            <a:avLst/>
          </a:prstGeom>
          <a:noFill/>
          <a:ln>
            <a:noFill/>
          </a:ln>
        </p:spPr>
      </p:pic>
      <p:pic>
        <p:nvPicPr>
          <p:cNvPr id="10" name="Google Shape;501;p45">
            <a:extLst>
              <a:ext uri="{FF2B5EF4-FFF2-40B4-BE49-F238E27FC236}">
                <a16:creationId xmlns:a16="http://schemas.microsoft.com/office/drawing/2014/main" id="{9B8D9415-70E7-D093-371F-08505046775C}"/>
              </a:ext>
            </a:extLst>
          </p:cNvPr>
          <p:cNvPicPr preferRelativeResize="0">
            <a:picLocks/>
          </p:cNvPicPr>
          <p:nvPr/>
        </p:nvPicPr>
        <p:blipFill rotWithShape="1">
          <a:blip r:embed="rId4">
            <a:alphaModFix/>
          </a:blip>
          <a:srcRect l="9983" t="2817" r="19315" b="21228"/>
          <a:stretch/>
        </p:blipFill>
        <p:spPr>
          <a:xfrm>
            <a:off x="240680" y="2027183"/>
            <a:ext cx="2304300" cy="1650300"/>
          </a:xfrm>
          <a:prstGeom prst="roundRect">
            <a:avLst>
              <a:gd name="adj" fmla="val 12367"/>
            </a:avLst>
          </a:prstGeom>
          <a:solidFill>
            <a:schemeClr val="dk2"/>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542880" y="358923"/>
            <a:ext cx="6823120" cy="4916657"/>
          </a:xfrm>
          <a:prstGeom prst="rect">
            <a:avLst/>
          </a:prstGeom>
        </p:spPr>
        <p:txBody>
          <a:bodyPr spcFirstLastPara="1" wrap="square" lIns="91425" tIns="91425" rIns="91425" bIns="91425" anchor="t" anchorCtr="0">
            <a:noAutofit/>
          </a:bodyPr>
          <a:lstStyle/>
          <a:p>
            <a:r>
              <a:rPr lang="en-US" sz="1400" b="1" dirty="0">
                <a:solidFill>
                  <a:schemeClr val="tx1"/>
                </a:solidFill>
              </a:rPr>
              <a:t>1.  </a:t>
            </a:r>
            <a:r>
              <a:rPr lang="en-US" sz="1400" b="1" u="sng" dirty="0">
                <a:solidFill>
                  <a:schemeClr val="tx1"/>
                </a:solidFill>
              </a:rPr>
              <a:t>DATA STRUCTURES: </a:t>
            </a:r>
            <a:br>
              <a:rPr lang="en-US" sz="1400" b="1" u="sng" dirty="0">
                <a:solidFill>
                  <a:schemeClr val="tx1"/>
                </a:solidFill>
              </a:rPr>
            </a:br>
            <a:br>
              <a:rPr lang="en-US" sz="1400" b="1" u="sng" dirty="0">
                <a:solidFill>
                  <a:schemeClr val="tx1"/>
                </a:solidFill>
              </a:rPr>
            </a:br>
            <a:r>
              <a:rPr lang="en-US" sz="1400" dirty="0">
                <a:solidFill>
                  <a:schemeClr val="tx1"/>
                </a:solidFill>
              </a:rPr>
              <a:t>Python provides built-in data structures like lists, tuples, dictionaries, and sets for holding and organizing data.</a:t>
            </a:r>
            <a:br>
              <a:rPr lang="en-US" sz="1400" dirty="0">
                <a:solidFill>
                  <a:schemeClr val="tx1"/>
                </a:solidFill>
              </a:rPr>
            </a:br>
            <a:r>
              <a:rPr lang="en-US" sz="1400" dirty="0">
                <a:solidFill>
                  <a:schemeClr val="tx1"/>
                </a:solidFill>
              </a:rPr>
              <a:t>2. Libraries like NumPy and pandas offer specialized data structures for numerical and tabular data.</a:t>
            </a:r>
            <a:br>
              <a:rPr lang="en-US" sz="1400" dirty="0">
                <a:solidFill>
                  <a:schemeClr val="tx1"/>
                </a:solidFill>
              </a:rPr>
            </a:br>
            <a:br>
              <a:rPr lang="en-US" sz="1400" dirty="0">
                <a:solidFill>
                  <a:schemeClr val="tx1"/>
                </a:solidFill>
              </a:rPr>
            </a:br>
            <a:r>
              <a:rPr lang="en-US" sz="1400" b="1" dirty="0">
                <a:solidFill>
                  <a:schemeClr val="tx1"/>
                </a:solidFill>
              </a:rPr>
              <a:t>2.  </a:t>
            </a:r>
            <a:r>
              <a:rPr lang="en-US" sz="1400" b="1" u="sng" dirty="0">
                <a:solidFill>
                  <a:schemeClr val="tx1"/>
                </a:solidFill>
              </a:rPr>
              <a:t>NUMPY:</a:t>
            </a:r>
            <a:br>
              <a:rPr lang="en-US" sz="1400" b="1" u="sng" dirty="0">
                <a:solidFill>
                  <a:schemeClr val="tx1"/>
                </a:solidFill>
              </a:rPr>
            </a:br>
            <a:br>
              <a:rPr lang="en-US" sz="1400" dirty="0">
                <a:solidFill>
                  <a:schemeClr val="tx1"/>
                </a:solidFill>
              </a:rPr>
            </a:br>
            <a:r>
              <a:rPr lang="en-US" sz="1400" dirty="0">
                <a:solidFill>
                  <a:schemeClr val="tx1"/>
                </a:solidFill>
              </a:rPr>
              <a:t>1. A library for numerical operations in Python, NumPy provides arrays and matrices for efficient numerical computations.</a:t>
            </a:r>
            <a:br>
              <a:rPr lang="en-US" sz="1400" dirty="0">
                <a:solidFill>
                  <a:schemeClr val="tx1"/>
                </a:solidFill>
              </a:rPr>
            </a:br>
            <a:r>
              <a:rPr lang="en-US" sz="1400" dirty="0">
                <a:solidFill>
                  <a:schemeClr val="tx1"/>
                </a:solidFill>
              </a:rPr>
              <a:t>2. It supports element-wise operations, mathematical functions, and advanced indexing.</a:t>
            </a:r>
            <a:br>
              <a:rPr lang="en-US" sz="1400" dirty="0">
                <a:solidFill>
                  <a:schemeClr val="tx1"/>
                </a:solidFill>
              </a:rPr>
            </a:br>
            <a:br>
              <a:rPr lang="en-US" sz="1400" dirty="0">
                <a:solidFill>
                  <a:schemeClr val="tx1"/>
                </a:solidFill>
              </a:rPr>
            </a:br>
            <a:r>
              <a:rPr lang="en-US" sz="1400" b="1" dirty="0">
                <a:solidFill>
                  <a:schemeClr val="tx1"/>
                </a:solidFill>
              </a:rPr>
              <a:t>3.  </a:t>
            </a:r>
            <a:r>
              <a:rPr lang="en-US" sz="1400" b="1" u="sng" dirty="0">
                <a:solidFill>
                  <a:schemeClr val="tx1"/>
                </a:solidFill>
              </a:rPr>
              <a:t>PANDAS</a:t>
            </a:r>
            <a:r>
              <a:rPr lang="en-US" sz="1400" u="sng" dirty="0">
                <a:solidFill>
                  <a:schemeClr val="tx1"/>
                </a:solidFill>
              </a:rPr>
              <a:t>:</a:t>
            </a:r>
            <a:br>
              <a:rPr lang="en-US" sz="1400" u="sng" dirty="0">
                <a:solidFill>
                  <a:schemeClr val="tx1"/>
                </a:solidFill>
              </a:rPr>
            </a:br>
            <a:br>
              <a:rPr lang="en-US" sz="1400" dirty="0">
                <a:solidFill>
                  <a:schemeClr val="tx1"/>
                </a:solidFill>
              </a:rPr>
            </a:br>
            <a:r>
              <a:rPr lang="en-US" sz="1400" dirty="0">
                <a:solidFill>
                  <a:schemeClr val="tx1"/>
                </a:solidFill>
              </a:rPr>
              <a:t>1. pandas is a data manipulation library that introduces </a:t>
            </a:r>
            <a:r>
              <a:rPr lang="en-US" sz="1400" dirty="0" err="1">
                <a:solidFill>
                  <a:schemeClr val="tx1"/>
                </a:solidFill>
              </a:rPr>
              <a:t>DataFrames</a:t>
            </a:r>
            <a:r>
              <a:rPr lang="en-US" sz="1400" dirty="0">
                <a:solidFill>
                  <a:schemeClr val="tx1"/>
                </a:solidFill>
              </a:rPr>
              <a:t>, tabular data structures similar to spreadsheets.</a:t>
            </a:r>
            <a:br>
              <a:rPr lang="en-US" sz="1400" dirty="0">
                <a:solidFill>
                  <a:schemeClr val="tx1"/>
                </a:solidFill>
              </a:rPr>
            </a:br>
            <a:r>
              <a:rPr lang="en-US" sz="1400" dirty="0">
                <a:solidFill>
                  <a:schemeClr val="tx1"/>
                </a:solidFill>
              </a:rPr>
              <a:t>2. It offers versatile tools for data cleaning, transformation, filtering, and analysis.</a:t>
            </a:r>
            <a:br>
              <a:rPr lang="en-US" sz="1400" b="1" u="sng" dirty="0">
                <a:solidFill>
                  <a:schemeClr val="bg1"/>
                </a:solidFill>
              </a:rPr>
            </a:br>
            <a:br>
              <a:rPr lang="en-US" dirty="0">
                <a:solidFill>
                  <a:schemeClr val="bg1"/>
                </a:solidFill>
              </a:rPr>
            </a:br>
            <a:endParaRPr lang="en-IN"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542880" y="358923"/>
            <a:ext cx="6061120" cy="4916657"/>
          </a:xfrm>
          <a:prstGeom prst="rect">
            <a:avLst/>
          </a:prstGeom>
        </p:spPr>
        <p:txBody>
          <a:bodyPr spcFirstLastPara="1" wrap="square" lIns="91425" tIns="91425" rIns="91425" bIns="91425" anchor="t" anchorCtr="0">
            <a:noAutofit/>
          </a:bodyPr>
          <a:lstStyle/>
          <a:p>
            <a:r>
              <a:rPr lang="en-US" sz="1400" b="1" dirty="0">
                <a:solidFill>
                  <a:schemeClr val="tx1"/>
                </a:solidFill>
              </a:rPr>
              <a:t>4. </a:t>
            </a:r>
            <a:r>
              <a:rPr lang="en-US" sz="1400" b="1" u="sng" dirty="0">
                <a:solidFill>
                  <a:schemeClr val="tx1"/>
                </a:solidFill>
              </a:rPr>
              <a:t> DATA CLEANING:</a:t>
            </a:r>
            <a:br>
              <a:rPr lang="en-US" sz="1400" b="1" u="sng" dirty="0">
                <a:solidFill>
                  <a:schemeClr val="tx1"/>
                </a:solidFill>
              </a:rPr>
            </a:br>
            <a:br>
              <a:rPr lang="en-US" sz="1400" dirty="0">
                <a:solidFill>
                  <a:schemeClr val="tx1"/>
                </a:solidFill>
              </a:rPr>
            </a:br>
            <a:r>
              <a:rPr lang="en-US" sz="1400" dirty="0">
                <a:solidFill>
                  <a:schemeClr val="tx1"/>
                </a:solidFill>
              </a:rPr>
              <a:t>1. Data cleaning involves handling missing values, duplicates, and outliers in the dataset.</a:t>
            </a:r>
            <a:br>
              <a:rPr lang="en-US" sz="1400" dirty="0">
                <a:solidFill>
                  <a:schemeClr val="tx1"/>
                </a:solidFill>
              </a:rPr>
            </a:br>
            <a:r>
              <a:rPr lang="en-US" sz="1400" dirty="0">
                <a:solidFill>
                  <a:schemeClr val="tx1"/>
                </a:solidFill>
              </a:rPr>
              <a:t>2. Techniques include dropping or filling missing values, removing duplicates, and detecting and dealing with outliers.</a:t>
            </a:r>
            <a:br>
              <a:rPr lang="en-US" sz="1400" dirty="0">
                <a:solidFill>
                  <a:schemeClr val="tx1"/>
                </a:solidFill>
              </a:rPr>
            </a:br>
            <a:br>
              <a:rPr lang="en-US" sz="1400" dirty="0">
                <a:solidFill>
                  <a:schemeClr val="tx1"/>
                </a:solidFill>
              </a:rPr>
            </a:br>
            <a:r>
              <a:rPr lang="en-US" sz="1400" b="1" dirty="0">
                <a:solidFill>
                  <a:schemeClr val="tx1"/>
                </a:solidFill>
              </a:rPr>
              <a:t>5.  </a:t>
            </a:r>
            <a:r>
              <a:rPr lang="en-US" sz="1400" b="1" u="sng" dirty="0">
                <a:solidFill>
                  <a:schemeClr val="tx1"/>
                </a:solidFill>
              </a:rPr>
              <a:t>DATA TRANSFORMATION:</a:t>
            </a:r>
            <a:br>
              <a:rPr lang="en-US" sz="1400" b="1" u="sng" dirty="0">
                <a:solidFill>
                  <a:schemeClr val="tx1"/>
                </a:solidFill>
              </a:rPr>
            </a:br>
            <a:br>
              <a:rPr lang="en-US" sz="1400" dirty="0">
                <a:solidFill>
                  <a:schemeClr val="tx1"/>
                </a:solidFill>
              </a:rPr>
            </a:br>
            <a:r>
              <a:rPr lang="en-US" sz="1400" dirty="0">
                <a:solidFill>
                  <a:schemeClr val="tx1"/>
                </a:solidFill>
              </a:rPr>
              <a:t>1. Transformations like sorting, reshaping, and aggregation help prepare data for analysis.</a:t>
            </a:r>
            <a:br>
              <a:rPr lang="en-US" sz="1400" dirty="0">
                <a:solidFill>
                  <a:schemeClr val="tx1"/>
                </a:solidFill>
              </a:rPr>
            </a:br>
            <a:r>
              <a:rPr lang="en-US" sz="1400" dirty="0">
                <a:solidFill>
                  <a:schemeClr val="tx1"/>
                </a:solidFill>
              </a:rPr>
              <a:t>2. pandas provides functions for sorting, pivoting, and aggregating data using </a:t>
            </a:r>
            <a:r>
              <a:rPr lang="en-US" sz="1400" dirty="0" err="1">
                <a:solidFill>
                  <a:schemeClr val="tx1"/>
                </a:solidFill>
              </a:rPr>
              <a:t>groupby</a:t>
            </a:r>
            <a:r>
              <a:rPr lang="en-US" sz="1400" dirty="0">
                <a:solidFill>
                  <a:schemeClr val="tx1"/>
                </a:solidFill>
              </a:rPr>
              <a:t>() and </a:t>
            </a:r>
            <a:r>
              <a:rPr lang="en-US" sz="1400" dirty="0" err="1">
                <a:solidFill>
                  <a:schemeClr val="tx1"/>
                </a:solidFill>
              </a:rPr>
              <a:t>agg</a:t>
            </a:r>
            <a:r>
              <a:rPr lang="en-US" sz="1400" dirty="0">
                <a:solidFill>
                  <a:schemeClr val="tx1"/>
                </a:solidFill>
              </a:rPr>
              <a:t>().</a:t>
            </a:r>
            <a:br>
              <a:rPr lang="en-US" sz="1400" dirty="0">
                <a:solidFill>
                  <a:schemeClr val="tx1"/>
                </a:solidFill>
              </a:rPr>
            </a:br>
            <a:br>
              <a:rPr lang="en-US" sz="1400" dirty="0">
                <a:solidFill>
                  <a:schemeClr val="tx1"/>
                </a:solidFill>
              </a:rPr>
            </a:br>
            <a:r>
              <a:rPr lang="en-US" sz="1400" b="1" dirty="0">
                <a:solidFill>
                  <a:schemeClr val="tx1"/>
                </a:solidFill>
              </a:rPr>
              <a:t>6.  </a:t>
            </a:r>
            <a:r>
              <a:rPr lang="en-US" sz="1400" b="1" u="sng" dirty="0">
                <a:solidFill>
                  <a:schemeClr val="tx1"/>
                </a:solidFill>
              </a:rPr>
              <a:t>DATA FILTERING:</a:t>
            </a:r>
            <a:br>
              <a:rPr lang="en-US" sz="1400" b="1" u="sng" dirty="0">
                <a:solidFill>
                  <a:schemeClr val="tx1"/>
                </a:solidFill>
              </a:rPr>
            </a:br>
            <a:br>
              <a:rPr lang="en-US" sz="1400" dirty="0">
                <a:solidFill>
                  <a:schemeClr val="tx1"/>
                </a:solidFill>
              </a:rPr>
            </a:br>
            <a:r>
              <a:rPr lang="en-US" sz="1400" dirty="0">
                <a:solidFill>
                  <a:schemeClr val="tx1"/>
                </a:solidFill>
              </a:rPr>
              <a:t>Filtering extracts subsets of data that meet specific conditions.</a:t>
            </a:r>
            <a:br>
              <a:rPr lang="en-US" sz="1400" dirty="0">
                <a:solidFill>
                  <a:schemeClr val="tx1"/>
                </a:solidFill>
              </a:rPr>
            </a:br>
            <a:r>
              <a:rPr lang="en-US" sz="1400" dirty="0">
                <a:solidFill>
                  <a:schemeClr val="tx1"/>
                </a:solidFill>
              </a:rPr>
              <a:t>pandas supports </a:t>
            </a:r>
            <a:r>
              <a:rPr lang="en-US" sz="1400" dirty="0" err="1">
                <a:solidFill>
                  <a:schemeClr val="tx1"/>
                </a:solidFill>
              </a:rPr>
              <a:t>boolean</a:t>
            </a:r>
            <a:r>
              <a:rPr lang="en-US" sz="1400" dirty="0">
                <a:solidFill>
                  <a:schemeClr val="tx1"/>
                </a:solidFill>
              </a:rPr>
              <a:t> indexing to filter </a:t>
            </a:r>
            <a:r>
              <a:rPr lang="en-US" sz="1400" dirty="0" err="1">
                <a:solidFill>
                  <a:schemeClr val="tx1"/>
                </a:solidFill>
              </a:rPr>
              <a:t>DataFrames</a:t>
            </a:r>
            <a:r>
              <a:rPr lang="en-US" sz="1400" dirty="0">
                <a:solidFill>
                  <a:schemeClr val="tx1"/>
                </a:solidFill>
              </a:rPr>
              <a:t> based on column values.</a:t>
            </a:r>
            <a:br>
              <a:rPr lang="en-IN" sz="1400" dirty="0">
                <a:solidFill>
                  <a:schemeClr val="tx1"/>
                </a:solidFill>
              </a:rPr>
            </a:br>
            <a:br>
              <a:rPr lang="en-US" sz="1400" b="1" u="sng" dirty="0">
                <a:solidFill>
                  <a:schemeClr val="tx1"/>
                </a:solidFill>
              </a:rPr>
            </a:br>
            <a:br>
              <a:rPr lang="en-US"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820555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522560" y="633243"/>
            <a:ext cx="6061120" cy="4916657"/>
          </a:xfrm>
          <a:prstGeom prst="rect">
            <a:avLst/>
          </a:prstGeom>
        </p:spPr>
        <p:txBody>
          <a:bodyPr spcFirstLastPara="1" wrap="square" lIns="91425" tIns="91425" rIns="91425" bIns="91425" anchor="t" anchorCtr="0">
            <a:noAutofit/>
          </a:bodyPr>
          <a:lstStyle/>
          <a:p>
            <a:r>
              <a:rPr lang="en-US" sz="1400" dirty="0">
                <a:solidFill>
                  <a:schemeClr val="tx1"/>
                </a:solidFill>
              </a:rPr>
              <a:t>7.  </a:t>
            </a:r>
            <a:r>
              <a:rPr lang="en-US" sz="1400" b="1" u="sng" dirty="0">
                <a:solidFill>
                  <a:schemeClr val="tx1"/>
                </a:solidFill>
              </a:rPr>
              <a:t>DATA VISUALIZATION:</a:t>
            </a:r>
            <a:br>
              <a:rPr lang="en-US" sz="1400" b="1" u="sng" dirty="0">
                <a:solidFill>
                  <a:schemeClr val="tx1"/>
                </a:solidFill>
              </a:rPr>
            </a:br>
            <a:br>
              <a:rPr lang="en-US" sz="1400" dirty="0">
                <a:solidFill>
                  <a:schemeClr val="tx1"/>
                </a:solidFill>
              </a:rPr>
            </a:br>
            <a:r>
              <a:rPr lang="en-US" sz="1400" dirty="0">
                <a:solidFill>
                  <a:schemeClr val="tx1"/>
                </a:solidFill>
              </a:rPr>
              <a:t>Matplotlib and Seaborn are popular libraries for creating data visualizations, such as charts, histograms, and scatter plots.</a:t>
            </a:r>
            <a:br>
              <a:rPr lang="en-US" sz="1400" dirty="0">
                <a:solidFill>
                  <a:schemeClr val="tx1"/>
                </a:solidFill>
              </a:rPr>
            </a:br>
            <a:br>
              <a:rPr lang="en-US" sz="1400" dirty="0">
                <a:solidFill>
                  <a:schemeClr val="tx1"/>
                </a:solidFill>
              </a:rPr>
            </a:br>
            <a:r>
              <a:rPr lang="en-US" sz="1400" dirty="0">
                <a:solidFill>
                  <a:schemeClr val="tx1"/>
                </a:solidFill>
              </a:rPr>
              <a:t>8.  </a:t>
            </a:r>
            <a:r>
              <a:rPr lang="en-US" sz="1400" b="1" u="sng" dirty="0">
                <a:solidFill>
                  <a:schemeClr val="tx1"/>
                </a:solidFill>
              </a:rPr>
              <a:t>DATA ANALYSIS:</a:t>
            </a:r>
            <a:br>
              <a:rPr lang="en-US" sz="1400" b="1" u="sng" dirty="0">
                <a:solidFill>
                  <a:schemeClr val="tx1"/>
                </a:solidFill>
              </a:rPr>
            </a:br>
            <a:br>
              <a:rPr lang="en-US" sz="1400" dirty="0">
                <a:solidFill>
                  <a:schemeClr val="tx1"/>
                </a:solidFill>
              </a:rPr>
            </a:br>
            <a:r>
              <a:rPr lang="en-US" sz="1400" dirty="0">
                <a:solidFill>
                  <a:schemeClr val="tx1"/>
                </a:solidFill>
              </a:rPr>
              <a:t>1. Libraries like </a:t>
            </a:r>
            <a:r>
              <a:rPr lang="en-US" sz="1400" dirty="0" err="1">
                <a:solidFill>
                  <a:schemeClr val="tx1"/>
                </a:solidFill>
              </a:rPr>
              <a:t>Scipy</a:t>
            </a:r>
            <a:r>
              <a:rPr lang="en-US" sz="1400" dirty="0">
                <a:solidFill>
                  <a:schemeClr val="tx1"/>
                </a:solidFill>
              </a:rPr>
              <a:t>, </a:t>
            </a:r>
            <a:r>
              <a:rPr lang="en-US" sz="1400" dirty="0" err="1">
                <a:solidFill>
                  <a:schemeClr val="tx1"/>
                </a:solidFill>
              </a:rPr>
              <a:t>Statsmodels</a:t>
            </a:r>
            <a:r>
              <a:rPr lang="en-US" sz="1400" dirty="0">
                <a:solidFill>
                  <a:schemeClr val="tx1"/>
                </a:solidFill>
              </a:rPr>
              <a:t>, and scikit-learn are used for statistical analysis and machine learning tasks.</a:t>
            </a:r>
            <a:br>
              <a:rPr lang="en-US" sz="1400" dirty="0">
                <a:solidFill>
                  <a:schemeClr val="tx1"/>
                </a:solidFill>
              </a:rPr>
            </a:br>
            <a:r>
              <a:rPr lang="en-US" sz="1400" dirty="0">
                <a:solidFill>
                  <a:schemeClr val="tx1"/>
                </a:solidFill>
              </a:rPr>
              <a:t>2. They offer functions for hypothesis testing, regression analysis, and machine learning model building.</a:t>
            </a:r>
            <a:br>
              <a:rPr lang="en-US" sz="1400" dirty="0">
                <a:solidFill>
                  <a:schemeClr val="tx1"/>
                </a:solidFill>
              </a:rPr>
            </a:br>
            <a:br>
              <a:rPr lang="en-US" sz="1400" dirty="0">
                <a:solidFill>
                  <a:schemeClr val="tx1"/>
                </a:solidFill>
              </a:rPr>
            </a:br>
            <a:r>
              <a:rPr lang="en-US" sz="1400" dirty="0">
                <a:solidFill>
                  <a:schemeClr val="tx1"/>
                </a:solidFill>
              </a:rPr>
              <a:t>9.  </a:t>
            </a:r>
            <a:r>
              <a:rPr lang="en-US" sz="1400" b="1" u="sng" dirty="0">
                <a:solidFill>
                  <a:schemeClr val="tx1"/>
                </a:solidFill>
              </a:rPr>
              <a:t>STRING MANIPULATION:</a:t>
            </a:r>
            <a:br>
              <a:rPr lang="en-US" sz="1400" b="1" u="sng" dirty="0">
                <a:solidFill>
                  <a:schemeClr val="tx1"/>
                </a:solidFill>
              </a:rPr>
            </a:br>
            <a:br>
              <a:rPr lang="en-US" sz="1400" dirty="0">
                <a:solidFill>
                  <a:schemeClr val="tx1"/>
                </a:solidFill>
              </a:rPr>
            </a:br>
            <a:r>
              <a:rPr lang="en-US" sz="1400" dirty="0">
                <a:solidFill>
                  <a:schemeClr val="tx1"/>
                </a:solidFill>
              </a:rPr>
              <a:t>Python provides string manipulation techniques, including regular expressions, string formatting, and text parsing.</a:t>
            </a:r>
            <a:br>
              <a:rPr lang="en-IN" sz="1400" dirty="0">
                <a:solidFill>
                  <a:schemeClr val="tx1"/>
                </a:solidFill>
              </a:rPr>
            </a:br>
            <a:br>
              <a:rPr lang="en-US" sz="1400" dirty="0">
                <a:solidFill>
                  <a:schemeClr val="tx1"/>
                </a:solidFill>
              </a:rPr>
            </a:br>
            <a:endParaRPr lang="en-IN" sz="1400" dirty="0">
              <a:solidFill>
                <a:schemeClr val="tx1"/>
              </a:solidFill>
            </a:endParaRPr>
          </a:p>
        </p:txBody>
      </p:sp>
    </p:spTree>
    <p:extLst>
      <p:ext uri="{BB962C8B-B14F-4D97-AF65-F5344CB8AC3E}">
        <p14:creationId xmlns:p14="http://schemas.microsoft.com/office/powerpoint/2010/main" val="351407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589179" y="833485"/>
            <a:ext cx="6061120" cy="4916657"/>
          </a:xfrm>
          <a:prstGeom prst="rect">
            <a:avLst/>
          </a:prstGeom>
        </p:spPr>
        <p:txBody>
          <a:bodyPr spcFirstLastPara="1" wrap="square" lIns="91425" tIns="91425" rIns="91425" bIns="91425" anchor="t" anchorCtr="0">
            <a:noAutofit/>
          </a:bodyPr>
          <a:lstStyle/>
          <a:p>
            <a:r>
              <a:rPr lang="en-US" sz="1400" dirty="0">
                <a:solidFill>
                  <a:schemeClr val="tx1"/>
                </a:solidFill>
              </a:rPr>
              <a:t>10.  </a:t>
            </a:r>
            <a:r>
              <a:rPr lang="en-US" sz="1400" b="1" u="sng" dirty="0">
                <a:solidFill>
                  <a:schemeClr val="tx1"/>
                </a:solidFill>
              </a:rPr>
              <a:t>DATETIME OPERATIONS:</a:t>
            </a:r>
            <a:br>
              <a:rPr lang="en-US" sz="1400" b="1" u="sng" dirty="0">
                <a:solidFill>
                  <a:schemeClr val="tx1"/>
                </a:solidFill>
              </a:rPr>
            </a:br>
            <a:br>
              <a:rPr lang="en-US" sz="1400" dirty="0">
                <a:solidFill>
                  <a:schemeClr val="tx1"/>
                </a:solidFill>
              </a:rPr>
            </a:br>
            <a:r>
              <a:rPr lang="en-US" sz="1400" dirty="0">
                <a:solidFill>
                  <a:schemeClr val="tx1"/>
                </a:solidFill>
              </a:rPr>
              <a:t>Working with dates and times is crucial; Python's datetime module assists in parsing, formatting, and performing operations on dates and times.</a:t>
            </a:r>
            <a:br>
              <a:rPr lang="en-US" sz="1400" dirty="0">
                <a:solidFill>
                  <a:schemeClr val="tx1"/>
                </a:solidFill>
              </a:rPr>
            </a:br>
            <a:br>
              <a:rPr lang="en-US" sz="1400" dirty="0">
                <a:solidFill>
                  <a:schemeClr val="tx1"/>
                </a:solidFill>
              </a:rPr>
            </a:br>
            <a:r>
              <a:rPr lang="en-US" sz="1400" dirty="0">
                <a:solidFill>
                  <a:schemeClr val="tx1"/>
                </a:solidFill>
              </a:rPr>
              <a:t>11.  </a:t>
            </a:r>
            <a:r>
              <a:rPr lang="en-US" sz="1400" b="1" u="sng" dirty="0">
                <a:solidFill>
                  <a:schemeClr val="tx1"/>
                </a:solidFill>
              </a:rPr>
              <a:t>ITERTOOLS:</a:t>
            </a:r>
            <a:br>
              <a:rPr lang="en-US" sz="1400" b="1" u="sng" dirty="0">
                <a:solidFill>
                  <a:schemeClr val="tx1"/>
                </a:solidFill>
              </a:rPr>
            </a:br>
            <a:br>
              <a:rPr lang="en-US" sz="1400" dirty="0">
                <a:solidFill>
                  <a:schemeClr val="tx1"/>
                </a:solidFill>
              </a:rPr>
            </a:br>
            <a:r>
              <a:rPr lang="en-US" sz="1400" dirty="0">
                <a:solidFill>
                  <a:schemeClr val="tx1"/>
                </a:solidFill>
              </a:rPr>
              <a:t>The </a:t>
            </a:r>
            <a:r>
              <a:rPr lang="en-US" sz="1400" dirty="0" err="1">
                <a:solidFill>
                  <a:schemeClr val="tx1"/>
                </a:solidFill>
              </a:rPr>
              <a:t>itertools</a:t>
            </a:r>
            <a:r>
              <a:rPr lang="en-US" sz="1400" dirty="0">
                <a:solidFill>
                  <a:schemeClr val="tx1"/>
                </a:solidFill>
              </a:rPr>
              <a:t> module provides tools for working with iterators, enabling advanced iteration and combination operations.</a:t>
            </a:r>
            <a:br>
              <a:rPr lang="en-US" sz="1400" dirty="0">
                <a:solidFill>
                  <a:schemeClr val="tx1"/>
                </a:solidFill>
              </a:rPr>
            </a:br>
            <a:br>
              <a:rPr lang="en-US" sz="1400" dirty="0">
                <a:solidFill>
                  <a:schemeClr val="tx1"/>
                </a:solidFill>
              </a:rPr>
            </a:br>
            <a:r>
              <a:rPr lang="en-US" sz="1400" dirty="0">
                <a:solidFill>
                  <a:schemeClr val="tx1"/>
                </a:solidFill>
              </a:rPr>
              <a:t>12. </a:t>
            </a:r>
            <a:r>
              <a:rPr lang="en-US" sz="1400" b="1" u="sng" dirty="0">
                <a:solidFill>
                  <a:schemeClr val="tx1"/>
                </a:solidFill>
              </a:rPr>
              <a:t> LIST COMPREHENSIONS:</a:t>
            </a:r>
            <a:br>
              <a:rPr lang="en-US" sz="1400" b="1" u="sng" dirty="0">
                <a:solidFill>
                  <a:schemeClr val="tx1"/>
                </a:solidFill>
              </a:rPr>
            </a:br>
            <a:br>
              <a:rPr lang="en-US" sz="1400" dirty="0">
                <a:solidFill>
                  <a:schemeClr val="tx1"/>
                </a:solidFill>
              </a:rPr>
            </a:br>
            <a:r>
              <a:rPr lang="en-US" sz="1400" dirty="0">
                <a:solidFill>
                  <a:schemeClr val="tx1"/>
                </a:solidFill>
              </a:rPr>
              <a:t>List comprehensions are concise methods for creating lists or applying operations to existing lists.</a:t>
            </a:r>
            <a:br>
              <a:rPr lang="en-IN" sz="1400" dirty="0">
                <a:solidFill>
                  <a:schemeClr val="tx1"/>
                </a:solidFill>
              </a:rPr>
            </a:br>
            <a:br>
              <a:rPr lang="en-US" sz="1400" b="1" u="sng" dirty="0">
                <a:solidFill>
                  <a:schemeClr val="tx1"/>
                </a:solidFill>
              </a:rPr>
            </a:br>
            <a:br>
              <a:rPr lang="en-US" sz="1400" dirty="0">
                <a:solidFill>
                  <a:schemeClr val="tx1"/>
                </a:solidFill>
              </a:rPr>
            </a:br>
            <a:endParaRPr lang="en-IN" sz="1400" dirty="0">
              <a:solidFill>
                <a:schemeClr val="tx1"/>
              </a:solidFill>
            </a:endParaRPr>
          </a:p>
        </p:txBody>
      </p:sp>
      <p:grpSp>
        <p:nvGrpSpPr>
          <p:cNvPr id="2" name="Google Shape;378;p37">
            <a:extLst>
              <a:ext uri="{FF2B5EF4-FFF2-40B4-BE49-F238E27FC236}">
                <a16:creationId xmlns:a16="http://schemas.microsoft.com/office/drawing/2014/main" id="{B2A2571A-4279-1FA3-43AF-933282550014}"/>
              </a:ext>
            </a:extLst>
          </p:cNvPr>
          <p:cNvGrpSpPr/>
          <p:nvPr/>
        </p:nvGrpSpPr>
        <p:grpSpPr>
          <a:xfrm>
            <a:off x="7176305" y="1817225"/>
            <a:ext cx="1284790" cy="1134319"/>
            <a:chOff x="3282325" y="2035675"/>
            <a:chExt cx="459575" cy="454825"/>
          </a:xfrm>
        </p:grpSpPr>
        <p:sp>
          <p:nvSpPr>
            <p:cNvPr id="3" name="Google Shape;379;p37">
              <a:extLst>
                <a:ext uri="{FF2B5EF4-FFF2-40B4-BE49-F238E27FC236}">
                  <a16:creationId xmlns:a16="http://schemas.microsoft.com/office/drawing/2014/main" id="{C50A566E-77CA-1E4A-4CBD-2B6B3FFA7EF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380;p37">
              <a:extLst>
                <a:ext uri="{FF2B5EF4-FFF2-40B4-BE49-F238E27FC236}">
                  <a16:creationId xmlns:a16="http://schemas.microsoft.com/office/drawing/2014/main" id="{7A4C3E31-9B73-BCAC-3692-08C5859BDDF6}"/>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381;p37">
              <a:extLst>
                <a:ext uri="{FF2B5EF4-FFF2-40B4-BE49-F238E27FC236}">
                  <a16:creationId xmlns:a16="http://schemas.microsoft.com/office/drawing/2014/main" id="{F70DF4D9-9CDF-9E71-C6FD-C1EDCD210B61}"/>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382;p37">
              <a:extLst>
                <a:ext uri="{FF2B5EF4-FFF2-40B4-BE49-F238E27FC236}">
                  <a16:creationId xmlns:a16="http://schemas.microsoft.com/office/drawing/2014/main" id="{DF0EB68D-4B09-8AD7-A075-A71071B5BF4E}"/>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16414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2"/>
          <p:cNvSpPr txBox="1">
            <a:spLocks noGrp="1"/>
          </p:cNvSpPr>
          <p:nvPr>
            <p:ph type="title"/>
          </p:nvPr>
        </p:nvSpPr>
        <p:spPr>
          <a:xfrm>
            <a:off x="3993347" y="182583"/>
            <a:ext cx="32055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IMPORTANCE</a:t>
            </a:r>
            <a:endParaRPr b="1" dirty="0"/>
          </a:p>
        </p:txBody>
      </p:sp>
      <p:sp>
        <p:nvSpPr>
          <p:cNvPr id="445" name="Google Shape;445;p42"/>
          <p:cNvSpPr txBox="1">
            <a:spLocks noGrp="1"/>
          </p:cNvSpPr>
          <p:nvPr>
            <p:ph type="subTitle" idx="1"/>
          </p:nvPr>
        </p:nvSpPr>
        <p:spPr>
          <a:xfrm>
            <a:off x="2681162" y="2469848"/>
            <a:ext cx="1838769" cy="8048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tx1"/>
                </a:solidFill>
                <a:effectLst/>
                <a:latin typeface="Barlow" panose="00000500000000000000" pitchFamily="2" charset="0"/>
              </a:rPr>
              <a:t>It maintains consistency across data</a:t>
            </a:r>
            <a:r>
              <a:rPr lang="en-US" dirty="0">
                <a:solidFill>
                  <a:schemeClr val="tx1"/>
                </a:solidFill>
                <a:latin typeface="Barlow" panose="00000500000000000000" pitchFamily="2" charset="0"/>
              </a:rPr>
              <a:t> </a:t>
            </a:r>
            <a:r>
              <a:rPr lang="en-US" b="0" i="0" dirty="0">
                <a:solidFill>
                  <a:schemeClr val="tx1"/>
                </a:solidFill>
                <a:effectLst/>
                <a:latin typeface="Barlow" panose="00000500000000000000" pitchFamily="2" charset="0"/>
              </a:rPr>
              <a:t>accumulated</a:t>
            </a:r>
            <a:endParaRPr lang="en-US" dirty="0">
              <a:solidFill>
                <a:schemeClr val="tx1"/>
              </a:solidFill>
            </a:endParaRPr>
          </a:p>
        </p:txBody>
      </p:sp>
      <p:grpSp>
        <p:nvGrpSpPr>
          <p:cNvPr id="447" name="Google Shape;447;p42"/>
          <p:cNvGrpSpPr/>
          <p:nvPr/>
        </p:nvGrpSpPr>
        <p:grpSpPr>
          <a:xfrm>
            <a:off x="383018" y="617686"/>
            <a:ext cx="1834973" cy="3724678"/>
            <a:chOff x="5186401" y="494525"/>
            <a:chExt cx="1834973" cy="3724678"/>
          </a:xfrm>
        </p:grpSpPr>
        <p:sp>
          <p:nvSpPr>
            <p:cNvPr id="448" name="Google Shape;448;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1" name="Google Shape;451;p42"/>
          <p:cNvPicPr preferRelativeResize="0"/>
          <p:nvPr/>
        </p:nvPicPr>
        <p:blipFill rotWithShape="1">
          <a:blip r:embed="rId3">
            <a:alphaModFix/>
          </a:blip>
          <a:srcRect l="4813" r="12199"/>
          <a:stretch/>
        </p:blipFill>
        <p:spPr>
          <a:xfrm>
            <a:off x="455910" y="891932"/>
            <a:ext cx="1664575" cy="3176201"/>
          </a:xfrm>
          <a:prstGeom prst="rect">
            <a:avLst/>
          </a:prstGeom>
          <a:noFill/>
          <a:ln>
            <a:noFill/>
          </a:ln>
        </p:spPr>
      </p:pic>
      <p:grpSp>
        <p:nvGrpSpPr>
          <p:cNvPr id="7" name="Google Shape;467;p37">
            <a:extLst>
              <a:ext uri="{FF2B5EF4-FFF2-40B4-BE49-F238E27FC236}">
                <a16:creationId xmlns:a16="http://schemas.microsoft.com/office/drawing/2014/main" id="{39C214D3-CF40-831E-4D09-106605C4B9C6}"/>
              </a:ext>
            </a:extLst>
          </p:cNvPr>
          <p:cNvGrpSpPr/>
          <p:nvPr/>
        </p:nvGrpSpPr>
        <p:grpSpPr>
          <a:xfrm>
            <a:off x="4898476" y="3159888"/>
            <a:ext cx="1440305" cy="1983612"/>
            <a:chOff x="3851848" y="2570562"/>
            <a:chExt cx="1440305" cy="2572928"/>
          </a:xfrm>
          <a:solidFill>
            <a:schemeClr val="tx2">
              <a:lumMod val="60000"/>
              <a:lumOff val="40000"/>
            </a:schemeClr>
          </a:solidFill>
        </p:grpSpPr>
        <p:sp>
          <p:nvSpPr>
            <p:cNvPr id="8" name="Google Shape;468;p37">
              <a:extLst>
                <a:ext uri="{FF2B5EF4-FFF2-40B4-BE49-F238E27FC236}">
                  <a16:creationId xmlns:a16="http://schemas.microsoft.com/office/drawing/2014/main" id="{32AE8597-FCA2-78CD-4212-A3376E465F9E}"/>
                </a:ext>
              </a:extLst>
            </p:cNvPr>
            <p:cNvSpPr/>
            <p:nvPr/>
          </p:nvSpPr>
          <p:spPr>
            <a:xfrm>
              <a:off x="3851848" y="4010317"/>
              <a:ext cx="1440305" cy="719800"/>
            </a:xfrm>
            <a:custGeom>
              <a:avLst/>
              <a:gdLst/>
              <a:ahLst/>
              <a:cxnLst/>
              <a:rect l="l" t="t" r="r" b="b"/>
              <a:pathLst>
                <a:path w="45006" h="22492" extrusionOk="0">
                  <a:moveTo>
                    <a:pt x="11287" y="22492"/>
                  </a:moveTo>
                  <a:lnTo>
                    <a:pt x="0" y="1"/>
                  </a:lnTo>
                  <a:lnTo>
                    <a:pt x="45006" y="1"/>
                  </a:lnTo>
                  <a:lnTo>
                    <a:pt x="33778" y="22492"/>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469;p37">
              <a:extLst>
                <a:ext uri="{FF2B5EF4-FFF2-40B4-BE49-F238E27FC236}">
                  <a16:creationId xmlns:a16="http://schemas.microsoft.com/office/drawing/2014/main" id="{F5FA8EAE-2D63-0863-C0C9-B98AB1D5EB27}"/>
                </a:ext>
              </a:extLst>
            </p:cNvPr>
            <p:cNvSpPr/>
            <p:nvPr/>
          </p:nvSpPr>
          <p:spPr>
            <a:xfrm>
              <a:off x="4213029" y="4730018"/>
              <a:ext cx="719800" cy="413472"/>
            </a:xfrm>
            <a:custGeom>
              <a:avLst/>
              <a:gdLst/>
              <a:ahLst/>
              <a:cxnLst/>
              <a:rect l="l" t="t" r="r" b="b"/>
              <a:pathLst>
                <a:path w="22492" h="12920" extrusionOk="0">
                  <a:moveTo>
                    <a:pt x="0" y="1"/>
                  </a:moveTo>
                  <a:lnTo>
                    <a:pt x="22491" y="1"/>
                  </a:lnTo>
                  <a:lnTo>
                    <a:pt x="22491" y="12919"/>
                  </a:lnTo>
                  <a:lnTo>
                    <a:pt x="0" y="12919"/>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70;p37">
              <a:extLst>
                <a:ext uri="{FF2B5EF4-FFF2-40B4-BE49-F238E27FC236}">
                  <a16:creationId xmlns:a16="http://schemas.microsoft.com/office/drawing/2014/main" id="{9D6573A6-153C-3A0B-6BAB-F897549A8EA0}"/>
                </a:ext>
              </a:extLst>
            </p:cNvPr>
            <p:cNvSpPr/>
            <p:nvPr/>
          </p:nvSpPr>
          <p:spPr>
            <a:xfrm>
              <a:off x="3851848" y="2570562"/>
              <a:ext cx="1440305" cy="1439920"/>
            </a:xfrm>
            <a:custGeom>
              <a:avLst/>
              <a:gdLst/>
              <a:ahLst/>
              <a:cxnLst/>
              <a:rect l="l" t="t" r="r" b="b"/>
              <a:pathLst>
                <a:path w="45006" h="44994" extrusionOk="0">
                  <a:moveTo>
                    <a:pt x="0" y="0"/>
                  </a:moveTo>
                  <a:lnTo>
                    <a:pt x="45006" y="0"/>
                  </a:lnTo>
                  <a:lnTo>
                    <a:pt x="45006" y="44994"/>
                  </a:lnTo>
                  <a:lnTo>
                    <a:pt x="0" y="44994"/>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1" name="Google Shape;476;p37">
            <a:extLst>
              <a:ext uri="{FF2B5EF4-FFF2-40B4-BE49-F238E27FC236}">
                <a16:creationId xmlns:a16="http://schemas.microsoft.com/office/drawing/2014/main" id="{CEADD4FF-AE63-12A0-5A2B-E42C5B26E07F}"/>
              </a:ext>
            </a:extLst>
          </p:cNvPr>
          <p:cNvGrpSpPr/>
          <p:nvPr/>
        </p:nvGrpSpPr>
        <p:grpSpPr>
          <a:xfrm>
            <a:off x="6507671" y="3154219"/>
            <a:ext cx="1653409" cy="2006165"/>
            <a:chOff x="5995705" y="2570562"/>
            <a:chExt cx="1798893" cy="2572928"/>
          </a:xfrm>
        </p:grpSpPr>
        <p:sp>
          <p:nvSpPr>
            <p:cNvPr id="12" name="Google Shape;477;p37">
              <a:extLst>
                <a:ext uri="{FF2B5EF4-FFF2-40B4-BE49-F238E27FC236}">
                  <a16:creationId xmlns:a16="http://schemas.microsoft.com/office/drawing/2014/main" id="{5E9D38BE-3E2B-C8BC-AFC3-731B2F52BF96}"/>
                </a:ext>
              </a:extLst>
            </p:cNvPr>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478;p37">
              <a:extLst>
                <a:ext uri="{FF2B5EF4-FFF2-40B4-BE49-F238E27FC236}">
                  <a16:creationId xmlns:a16="http://schemas.microsoft.com/office/drawing/2014/main" id="{3BED4C59-8C7F-D0B2-67FD-14048FA4539C}"/>
                </a:ext>
              </a:extLst>
            </p:cNvPr>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rgbClr val="1B1464">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479;p37">
              <a:extLst>
                <a:ext uri="{FF2B5EF4-FFF2-40B4-BE49-F238E27FC236}">
                  <a16:creationId xmlns:a16="http://schemas.microsoft.com/office/drawing/2014/main" id="{B97456E9-B223-A40D-80B9-83B21A0083E5}"/>
                </a:ext>
              </a:extLst>
            </p:cNvPr>
            <p:cNvSpPr/>
            <p:nvPr/>
          </p:nvSpPr>
          <p:spPr>
            <a:xfrm>
              <a:off x="6354614" y="2570562"/>
              <a:ext cx="1439952" cy="1439920"/>
            </a:xfrm>
            <a:custGeom>
              <a:avLst/>
              <a:gdLst/>
              <a:ahLst/>
              <a:cxnLst/>
              <a:rect l="l" t="t" r="r" b="b"/>
              <a:pathLst>
                <a:path w="44995" h="44994" extrusionOk="0">
                  <a:moveTo>
                    <a:pt x="0" y="0"/>
                  </a:moveTo>
                  <a:lnTo>
                    <a:pt x="44994" y="0"/>
                  </a:lnTo>
                  <a:lnTo>
                    <a:pt x="44994" y="44994"/>
                  </a:lnTo>
                  <a:lnTo>
                    <a:pt x="0" y="44994"/>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5" name="Google Shape;480;p37">
              <a:extLst>
                <a:ext uri="{FF2B5EF4-FFF2-40B4-BE49-F238E27FC236}">
                  <a16:creationId xmlns:a16="http://schemas.microsoft.com/office/drawing/2014/main" id="{CDE7F169-7A55-1C2E-C067-C6819E1BEE20}"/>
                </a:ext>
              </a:extLst>
            </p:cNvPr>
            <p:cNvSpPr/>
            <p:nvPr/>
          </p:nvSpPr>
          <p:spPr>
            <a:xfrm>
              <a:off x="5995705" y="4730018"/>
              <a:ext cx="720184" cy="413472"/>
            </a:xfrm>
            <a:custGeom>
              <a:avLst/>
              <a:gdLst/>
              <a:ahLst/>
              <a:cxnLst/>
              <a:rect l="l" t="t" r="r" b="b"/>
              <a:pathLst>
                <a:path w="22504" h="12920" extrusionOk="0">
                  <a:moveTo>
                    <a:pt x="1" y="1"/>
                  </a:moveTo>
                  <a:lnTo>
                    <a:pt x="22503" y="1"/>
                  </a:lnTo>
                  <a:lnTo>
                    <a:pt x="22503" y="12919"/>
                  </a:lnTo>
                  <a:lnTo>
                    <a:pt x="1" y="12919"/>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6" name="Google Shape;471;p37">
            <a:extLst>
              <a:ext uri="{FF2B5EF4-FFF2-40B4-BE49-F238E27FC236}">
                <a16:creationId xmlns:a16="http://schemas.microsoft.com/office/drawing/2014/main" id="{EFB91F8C-45B7-5334-CE5D-89668F39BEDC}"/>
              </a:ext>
            </a:extLst>
          </p:cNvPr>
          <p:cNvGrpSpPr/>
          <p:nvPr/>
        </p:nvGrpSpPr>
        <p:grpSpPr>
          <a:xfrm>
            <a:off x="2852214" y="3159888"/>
            <a:ext cx="1834973" cy="1990986"/>
            <a:chOff x="1349436" y="2570562"/>
            <a:chExt cx="1798893" cy="2572928"/>
          </a:xfrm>
        </p:grpSpPr>
        <p:sp>
          <p:nvSpPr>
            <p:cNvPr id="17" name="Google Shape;472;p37">
              <a:extLst>
                <a:ext uri="{FF2B5EF4-FFF2-40B4-BE49-F238E27FC236}">
                  <a16:creationId xmlns:a16="http://schemas.microsoft.com/office/drawing/2014/main" id="{3EA413AA-0EF5-A8E7-377D-456FB885BD6D}"/>
                </a:ext>
              </a:extLst>
            </p:cNvPr>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473;p37">
              <a:extLst>
                <a:ext uri="{FF2B5EF4-FFF2-40B4-BE49-F238E27FC236}">
                  <a16:creationId xmlns:a16="http://schemas.microsoft.com/office/drawing/2014/main" id="{421B5005-9E1E-DF00-4CE4-D256271EF76B}"/>
                </a:ext>
              </a:extLst>
            </p:cNvPr>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rgbClr val="1B1464">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474;p37">
              <a:extLst>
                <a:ext uri="{FF2B5EF4-FFF2-40B4-BE49-F238E27FC236}">
                  <a16:creationId xmlns:a16="http://schemas.microsoft.com/office/drawing/2014/main" id="{1F17B3CA-CF3A-D8E2-086A-F7DCA94FF412}"/>
                </a:ext>
              </a:extLst>
            </p:cNvPr>
            <p:cNvSpPr/>
            <p:nvPr/>
          </p:nvSpPr>
          <p:spPr>
            <a:xfrm>
              <a:off x="2428436" y="4730018"/>
              <a:ext cx="719800" cy="413472"/>
            </a:xfrm>
            <a:custGeom>
              <a:avLst/>
              <a:gdLst/>
              <a:ahLst/>
              <a:cxnLst/>
              <a:rect l="l" t="t" r="r" b="b"/>
              <a:pathLst>
                <a:path w="22492" h="12920" extrusionOk="0">
                  <a:moveTo>
                    <a:pt x="0" y="1"/>
                  </a:moveTo>
                  <a:lnTo>
                    <a:pt x="0" y="12919"/>
                  </a:lnTo>
                  <a:lnTo>
                    <a:pt x="22491" y="12919"/>
                  </a:lnTo>
                  <a:lnTo>
                    <a:pt x="22491"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475;p37">
              <a:extLst>
                <a:ext uri="{FF2B5EF4-FFF2-40B4-BE49-F238E27FC236}">
                  <a16:creationId xmlns:a16="http://schemas.microsoft.com/office/drawing/2014/main" id="{6E5B5688-90B1-635F-221A-8F9DD7592D25}"/>
                </a:ext>
              </a:extLst>
            </p:cNvPr>
            <p:cNvSpPr/>
            <p:nvPr/>
          </p:nvSpPr>
          <p:spPr>
            <a:xfrm>
              <a:off x="1349436" y="2570562"/>
              <a:ext cx="1439952" cy="1439920"/>
            </a:xfrm>
            <a:custGeom>
              <a:avLst/>
              <a:gdLst/>
              <a:ahLst/>
              <a:cxnLst/>
              <a:rect l="l" t="t" r="r" b="b"/>
              <a:pathLst>
                <a:path w="44995" h="44994" extrusionOk="0">
                  <a:moveTo>
                    <a:pt x="1" y="0"/>
                  </a:moveTo>
                  <a:lnTo>
                    <a:pt x="44995" y="0"/>
                  </a:lnTo>
                  <a:lnTo>
                    <a:pt x="44995" y="44994"/>
                  </a:lnTo>
                  <a:lnTo>
                    <a:pt x="1" y="44994"/>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1" name="Google Shape;494;p37">
            <a:extLst>
              <a:ext uri="{FF2B5EF4-FFF2-40B4-BE49-F238E27FC236}">
                <a16:creationId xmlns:a16="http://schemas.microsoft.com/office/drawing/2014/main" id="{75D91677-B6BE-7718-177A-9DC06880F305}"/>
              </a:ext>
            </a:extLst>
          </p:cNvPr>
          <p:cNvGrpSpPr/>
          <p:nvPr/>
        </p:nvGrpSpPr>
        <p:grpSpPr>
          <a:xfrm>
            <a:off x="5217377" y="3400867"/>
            <a:ext cx="875935" cy="755103"/>
            <a:chOff x="-3420500" y="-562633"/>
            <a:chExt cx="898027" cy="755103"/>
          </a:xfrm>
        </p:grpSpPr>
        <p:sp>
          <p:nvSpPr>
            <p:cNvPr id="22" name="Google Shape;495;p37">
              <a:extLst>
                <a:ext uri="{FF2B5EF4-FFF2-40B4-BE49-F238E27FC236}">
                  <a16:creationId xmlns:a16="http://schemas.microsoft.com/office/drawing/2014/main" id="{517EE27C-3F8B-4E84-7163-AE026A1AC619}"/>
                </a:ext>
              </a:extLst>
            </p:cNvPr>
            <p:cNvSpPr/>
            <p:nvPr/>
          </p:nvSpPr>
          <p:spPr>
            <a:xfrm>
              <a:off x="-3251785" y="-284761"/>
              <a:ext cx="90801" cy="90801"/>
            </a:xfrm>
            <a:custGeom>
              <a:avLst/>
              <a:gdLst/>
              <a:ahLst/>
              <a:cxnLst/>
              <a:rect l="l" t="t" r="r" b="b"/>
              <a:pathLst>
                <a:path w="2296" h="2296" extrusionOk="0">
                  <a:moveTo>
                    <a:pt x="1148" y="0"/>
                  </a:moveTo>
                  <a:cubicBezTo>
                    <a:pt x="512" y="0"/>
                    <a:pt x="0" y="512"/>
                    <a:pt x="0" y="1148"/>
                  </a:cubicBezTo>
                  <a:cubicBezTo>
                    <a:pt x="0" y="1784"/>
                    <a:pt x="512" y="2296"/>
                    <a:pt x="1148" y="2296"/>
                  </a:cubicBezTo>
                  <a:cubicBezTo>
                    <a:pt x="1784" y="2296"/>
                    <a:pt x="2295" y="1784"/>
                    <a:pt x="2295" y="1148"/>
                  </a:cubicBezTo>
                  <a:cubicBezTo>
                    <a:pt x="2295" y="512"/>
                    <a:pt x="1784" y="0"/>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6;p37">
              <a:extLst>
                <a:ext uri="{FF2B5EF4-FFF2-40B4-BE49-F238E27FC236}">
                  <a16:creationId xmlns:a16="http://schemas.microsoft.com/office/drawing/2014/main" id="{F6920FE9-C97C-E0CF-8241-9E2A639C06FD}"/>
                </a:ext>
              </a:extLst>
            </p:cNvPr>
            <p:cNvSpPr/>
            <p:nvPr/>
          </p:nvSpPr>
          <p:spPr>
            <a:xfrm>
              <a:off x="-3119929" y="-276811"/>
              <a:ext cx="380328" cy="74863"/>
            </a:xfrm>
            <a:custGeom>
              <a:avLst/>
              <a:gdLst/>
              <a:ahLst/>
              <a:cxnLst/>
              <a:rect l="l" t="t" r="r" b="b"/>
              <a:pathLst>
                <a:path w="9617" h="1893" extrusionOk="0">
                  <a:moveTo>
                    <a:pt x="947" y="1"/>
                  </a:moveTo>
                  <a:cubicBezTo>
                    <a:pt x="419" y="1"/>
                    <a:pt x="1" y="435"/>
                    <a:pt x="1" y="947"/>
                  </a:cubicBezTo>
                  <a:cubicBezTo>
                    <a:pt x="1" y="1474"/>
                    <a:pt x="419" y="1893"/>
                    <a:pt x="947" y="1893"/>
                  </a:cubicBezTo>
                  <a:lnTo>
                    <a:pt x="8686" y="1893"/>
                  </a:lnTo>
                  <a:cubicBezTo>
                    <a:pt x="9198" y="1893"/>
                    <a:pt x="9617" y="1474"/>
                    <a:pt x="9617" y="947"/>
                  </a:cubicBezTo>
                  <a:cubicBezTo>
                    <a:pt x="9617" y="435"/>
                    <a:pt x="9198" y="1"/>
                    <a:pt x="8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37">
              <a:extLst>
                <a:ext uri="{FF2B5EF4-FFF2-40B4-BE49-F238E27FC236}">
                  <a16:creationId xmlns:a16="http://schemas.microsoft.com/office/drawing/2014/main" id="{034DB7EF-19E2-77C7-62D8-51D590CBECE3}"/>
                </a:ext>
              </a:extLst>
            </p:cNvPr>
            <p:cNvSpPr/>
            <p:nvPr/>
          </p:nvSpPr>
          <p:spPr>
            <a:xfrm>
              <a:off x="-3251785" y="-135700"/>
              <a:ext cx="90801" cy="90801"/>
            </a:xfrm>
            <a:custGeom>
              <a:avLst/>
              <a:gdLst/>
              <a:ahLst/>
              <a:cxnLst/>
              <a:rect l="l" t="t" r="r" b="b"/>
              <a:pathLst>
                <a:path w="2296" h="2296" extrusionOk="0">
                  <a:moveTo>
                    <a:pt x="1148" y="0"/>
                  </a:moveTo>
                  <a:cubicBezTo>
                    <a:pt x="512" y="0"/>
                    <a:pt x="0" y="527"/>
                    <a:pt x="0" y="1148"/>
                  </a:cubicBezTo>
                  <a:cubicBezTo>
                    <a:pt x="0" y="1784"/>
                    <a:pt x="512" y="2295"/>
                    <a:pt x="1148" y="2295"/>
                  </a:cubicBezTo>
                  <a:cubicBezTo>
                    <a:pt x="1784" y="2295"/>
                    <a:pt x="2295" y="1784"/>
                    <a:pt x="2295" y="1148"/>
                  </a:cubicBezTo>
                  <a:cubicBezTo>
                    <a:pt x="2295" y="527"/>
                    <a:pt x="1784" y="0"/>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37">
              <a:extLst>
                <a:ext uri="{FF2B5EF4-FFF2-40B4-BE49-F238E27FC236}">
                  <a16:creationId xmlns:a16="http://schemas.microsoft.com/office/drawing/2014/main" id="{4F891E71-F08C-2393-4070-4786A0D6E59B}"/>
                </a:ext>
              </a:extLst>
            </p:cNvPr>
            <p:cNvSpPr/>
            <p:nvPr/>
          </p:nvSpPr>
          <p:spPr>
            <a:xfrm>
              <a:off x="-3119929" y="-127118"/>
              <a:ext cx="380328" cy="74231"/>
            </a:xfrm>
            <a:custGeom>
              <a:avLst/>
              <a:gdLst/>
              <a:ahLst/>
              <a:cxnLst/>
              <a:rect l="l" t="t" r="r" b="b"/>
              <a:pathLst>
                <a:path w="9617" h="1877" extrusionOk="0">
                  <a:moveTo>
                    <a:pt x="947" y="0"/>
                  </a:moveTo>
                  <a:cubicBezTo>
                    <a:pt x="419" y="0"/>
                    <a:pt x="1" y="419"/>
                    <a:pt x="1" y="931"/>
                  </a:cubicBezTo>
                  <a:cubicBezTo>
                    <a:pt x="1" y="1458"/>
                    <a:pt x="419" y="1877"/>
                    <a:pt x="947" y="1877"/>
                  </a:cubicBezTo>
                  <a:lnTo>
                    <a:pt x="8686" y="1877"/>
                  </a:lnTo>
                  <a:cubicBezTo>
                    <a:pt x="9198" y="1877"/>
                    <a:pt x="9617" y="1458"/>
                    <a:pt x="9617" y="931"/>
                  </a:cubicBezTo>
                  <a:cubicBezTo>
                    <a:pt x="9617" y="419"/>
                    <a:pt x="9198" y="0"/>
                    <a:pt x="8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37">
              <a:extLst>
                <a:ext uri="{FF2B5EF4-FFF2-40B4-BE49-F238E27FC236}">
                  <a16:creationId xmlns:a16="http://schemas.microsoft.com/office/drawing/2014/main" id="{6A98BAF9-FF23-45F3-D0C2-EE6448C97408}"/>
                </a:ext>
              </a:extLst>
            </p:cNvPr>
            <p:cNvSpPr/>
            <p:nvPr/>
          </p:nvSpPr>
          <p:spPr>
            <a:xfrm>
              <a:off x="-2754973" y="-30222"/>
              <a:ext cx="232500" cy="222692"/>
            </a:xfrm>
            <a:custGeom>
              <a:avLst/>
              <a:gdLst/>
              <a:ahLst/>
              <a:cxnLst/>
              <a:rect l="l" t="t" r="r" b="b"/>
              <a:pathLst>
                <a:path w="5879" h="5631" extrusionOk="0">
                  <a:moveTo>
                    <a:pt x="1381" y="1"/>
                  </a:moveTo>
                  <a:cubicBezTo>
                    <a:pt x="1055" y="1"/>
                    <a:pt x="730" y="125"/>
                    <a:pt x="497" y="357"/>
                  </a:cubicBezTo>
                  <a:cubicBezTo>
                    <a:pt x="1" y="854"/>
                    <a:pt x="1" y="1645"/>
                    <a:pt x="497" y="2141"/>
                  </a:cubicBezTo>
                  <a:lnTo>
                    <a:pt x="1164" y="2808"/>
                  </a:lnTo>
                  <a:lnTo>
                    <a:pt x="497" y="3475"/>
                  </a:lnTo>
                  <a:cubicBezTo>
                    <a:pt x="1" y="3971"/>
                    <a:pt x="1" y="4762"/>
                    <a:pt x="497" y="5258"/>
                  </a:cubicBezTo>
                  <a:cubicBezTo>
                    <a:pt x="730" y="5491"/>
                    <a:pt x="1055" y="5631"/>
                    <a:pt x="1381" y="5631"/>
                  </a:cubicBezTo>
                  <a:cubicBezTo>
                    <a:pt x="1722" y="5631"/>
                    <a:pt x="2033" y="5491"/>
                    <a:pt x="2281" y="5258"/>
                  </a:cubicBezTo>
                  <a:lnTo>
                    <a:pt x="2948" y="4591"/>
                  </a:lnTo>
                  <a:lnTo>
                    <a:pt x="3615" y="5258"/>
                  </a:lnTo>
                  <a:cubicBezTo>
                    <a:pt x="3847" y="5491"/>
                    <a:pt x="4157" y="5631"/>
                    <a:pt x="4499" y="5631"/>
                  </a:cubicBezTo>
                  <a:cubicBezTo>
                    <a:pt x="4840" y="5631"/>
                    <a:pt x="5150" y="5491"/>
                    <a:pt x="5383" y="5258"/>
                  </a:cubicBezTo>
                  <a:cubicBezTo>
                    <a:pt x="5879" y="4762"/>
                    <a:pt x="5879" y="3971"/>
                    <a:pt x="5383" y="3475"/>
                  </a:cubicBezTo>
                  <a:lnTo>
                    <a:pt x="4716" y="2808"/>
                  </a:lnTo>
                  <a:lnTo>
                    <a:pt x="5383" y="2141"/>
                  </a:lnTo>
                  <a:cubicBezTo>
                    <a:pt x="5879" y="1645"/>
                    <a:pt x="5879" y="854"/>
                    <a:pt x="5383" y="357"/>
                  </a:cubicBezTo>
                  <a:cubicBezTo>
                    <a:pt x="5150" y="125"/>
                    <a:pt x="4840" y="1"/>
                    <a:pt x="4499" y="1"/>
                  </a:cubicBezTo>
                  <a:cubicBezTo>
                    <a:pt x="4157" y="1"/>
                    <a:pt x="3847" y="125"/>
                    <a:pt x="3615" y="357"/>
                  </a:cubicBezTo>
                  <a:lnTo>
                    <a:pt x="2948" y="1024"/>
                  </a:lnTo>
                  <a:lnTo>
                    <a:pt x="2281" y="357"/>
                  </a:lnTo>
                  <a:cubicBezTo>
                    <a:pt x="2033" y="125"/>
                    <a:pt x="1722" y="1"/>
                    <a:pt x="1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0;p37">
              <a:extLst>
                <a:ext uri="{FF2B5EF4-FFF2-40B4-BE49-F238E27FC236}">
                  <a16:creationId xmlns:a16="http://schemas.microsoft.com/office/drawing/2014/main" id="{4E8DA9D5-053B-36F3-4C31-F4688F3A4F5E}"/>
                </a:ext>
              </a:extLst>
            </p:cNvPr>
            <p:cNvSpPr/>
            <p:nvPr/>
          </p:nvSpPr>
          <p:spPr>
            <a:xfrm>
              <a:off x="-3420500" y="-562633"/>
              <a:ext cx="812780" cy="670449"/>
            </a:xfrm>
            <a:custGeom>
              <a:avLst/>
              <a:gdLst/>
              <a:ahLst/>
              <a:cxnLst/>
              <a:rect l="l" t="t" r="r" b="b"/>
              <a:pathLst>
                <a:path w="20552" h="16953" extrusionOk="0">
                  <a:moveTo>
                    <a:pt x="621" y="0"/>
                  </a:moveTo>
                  <a:cubicBezTo>
                    <a:pt x="280" y="0"/>
                    <a:pt x="1" y="280"/>
                    <a:pt x="1" y="636"/>
                  </a:cubicBezTo>
                  <a:lnTo>
                    <a:pt x="1" y="16316"/>
                  </a:lnTo>
                  <a:cubicBezTo>
                    <a:pt x="1" y="16658"/>
                    <a:pt x="280" y="16952"/>
                    <a:pt x="621" y="16952"/>
                  </a:cubicBezTo>
                  <a:lnTo>
                    <a:pt x="15852" y="16952"/>
                  </a:lnTo>
                  <a:cubicBezTo>
                    <a:pt x="15945" y="16704"/>
                    <a:pt x="16069" y="16487"/>
                    <a:pt x="16239" y="16270"/>
                  </a:cubicBezTo>
                  <a:cubicBezTo>
                    <a:pt x="16100" y="16099"/>
                    <a:pt x="15976" y="15898"/>
                    <a:pt x="15898" y="15696"/>
                  </a:cubicBezTo>
                  <a:lnTo>
                    <a:pt x="1257" y="15696"/>
                  </a:lnTo>
                  <a:lnTo>
                    <a:pt x="1257" y="4839"/>
                  </a:lnTo>
                  <a:lnTo>
                    <a:pt x="19295" y="4839"/>
                  </a:lnTo>
                  <a:lnTo>
                    <a:pt x="19295" y="12439"/>
                  </a:lnTo>
                  <a:cubicBezTo>
                    <a:pt x="19465" y="12532"/>
                    <a:pt x="19620" y="12625"/>
                    <a:pt x="19776" y="12734"/>
                  </a:cubicBezTo>
                  <a:cubicBezTo>
                    <a:pt x="20008" y="12548"/>
                    <a:pt x="20272" y="12408"/>
                    <a:pt x="20551" y="12315"/>
                  </a:cubicBezTo>
                  <a:lnTo>
                    <a:pt x="20551" y="636"/>
                  </a:lnTo>
                  <a:cubicBezTo>
                    <a:pt x="20551" y="280"/>
                    <a:pt x="20272" y="0"/>
                    <a:pt x="19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501;p37">
            <a:extLst>
              <a:ext uri="{FF2B5EF4-FFF2-40B4-BE49-F238E27FC236}">
                <a16:creationId xmlns:a16="http://schemas.microsoft.com/office/drawing/2014/main" id="{5EC0764C-30A8-8490-8AB0-6B6CDF20C630}"/>
              </a:ext>
            </a:extLst>
          </p:cNvPr>
          <p:cNvSpPr/>
          <p:nvPr/>
        </p:nvSpPr>
        <p:spPr>
          <a:xfrm>
            <a:off x="7144267" y="3414713"/>
            <a:ext cx="873114" cy="653420"/>
          </a:xfrm>
          <a:custGeom>
            <a:avLst/>
            <a:gdLst/>
            <a:ahLst/>
            <a:cxnLst/>
            <a:rect l="l" t="t" r="r" b="b"/>
            <a:pathLst>
              <a:path w="24041" h="18411" extrusionOk="0">
                <a:moveTo>
                  <a:pt x="23265" y="7972"/>
                </a:moveTo>
                <a:lnTo>
                  <a:pt x="23265" y="10454"/>
                </a:lnTo>
                <a:lnTo>
                  <a:pt x="16379" y="10454"/>
                </a:lnTo>
                <a:lnTo>
                  <a:pt x="16379" y="7972"/>
                </a:lnTo>
                <a:close/>
                <a:moveTo>
                  <a:pt x="19326" y="3288"/>
                </a:moveTo>
                <a:lnTo>
                  <a:pt x="19326" y="7197"/>
                </a:lnTo>
                <a:lnTo>
                  <a:pt x="15976" y="7197"/>
                </a:lnTo>
                <a:cubicBezTo>
                  <a:pt x="15774" y="7197"/>
                  <a:pt x="15603" y="7352"/>
                  <a:pt x="15603" y="7553"/>
                </a:cubicBezTo>
                <a:lnTo>
                  <a:pt x="15603" y="10857"/>
                </a:lnTo>
                <a:cubicBezTo>
                  <a:pt x="15603" y="11059"/>
                  <a:pt x="15774" y="11229"/>
                  <a:pt x="15976" y="11229"/>
                </a:cubicBezTo>
                <a:lnTo>
                  <a:pt x="19326" y="11229"/>
                </a:lnTo>
                <a:lnTo>
                  <a:pt x="19326" y="16208"/>
                </a:lnTo>
                <a:lnTo>
                  <a:pt x="10532" y="16208"/>
                </a:lnTo>
                <a:lnTo>
                  <a:pt x="10532" y="14750"/>
                </a:lnTo>
                <a:cubicBezTo>
                  <a:pt x="10532" y="14548"/>
                  <a:pt x="10361" y="14378"/>
                  <a:pt x="10160" y="14378"/>
                </a:cubicBezTo>
                <a:lnTo>
                  <a:pt x="5755" y="14378"/>
                </a:lnTo>
                <a:lnTo>
                  <a:pt x="5755" y="11229"/>
                </a:lnTo>
                <a:lnTo>
                  <a:pt x="10160" y="11229"/>
                </a:lnTo>
                <a:cubicBezTo>
                  <a:pt x="10361" y="11229"/>
                  <a:pt x="10532" y="11059"/>
                  <a:pt x="10532" y="10857"/>
                </a:cubicBezTo>
                <a:lnTo>
                  <a:pt x="10532" y="7553"/>
                </a:lnTo>
                <a:cubicBezTo>
                  <a:pt x="10532" y="7352"/>
                  <a:pt x="10361" y="7197"/>
                  <a:pt x="10160" y="7197"/>
                </a:cubicBezTo>
                <a:lnTo>
                  <a:pt x="5755" y="7197"/>
                </a:lnTo>
                <a:lnTo>
                  <a:pt x="5755" y="4033"/>
                </a:lnTo>
                <a:lnTo>
                  <a:pt x="10160" y="4033"/>
                </a:lnTo>
                <a:cubicBezTo>
                  <a:pt x="10361" y="4033"/>
                  <a:pt x="10532" y="3878"/>
                  <a:pt x="10532" y="3661"/>
                </a:cubicBezTo>
                <a:lnTo>
                  <a:pt x="10532" y="3288"/>
                </a:lnTo>
                <a:close/>
                <a:moveTo>
                  <a:pt x="373" y="0"/>
                </a:moveTo>
                <a:cubicBezTo>
                  <a:pt x="171" y="0"/>
                  <a:pt x="1" y="171"/>
                  <a:pt x="1" y="372"/>
                </a:cubicBezTo>
                <a:lnTo>
                  <a:pt x="1" y="3661"/>
                </a:lnTo>
                <a:cubicBezTo>
                  <a:pt x="1" y="3878"/>
                  <a:pt x="171" y="4033"/>
                  <a:pt x="373" y="4033"/>
                </a:cubicBezTo>
                <a:lnTo>
                  <a:pt x="4778" y="4033"/>
                </a:lnTo>
                <a:lnTo>
                  <a:pt x="4778" y="7197"/>
                </a:lnTo>
                <a:lnTo>
                  <a:pt x="373" y="7197"/>
                </a:lnTo>
                <a:cubicBezTo>
                  <a:pt x="171" y="7197"/>
                  <a:pt x="1" y="7352"/>
                  <a:pt x="1" y="7553"/>
                </a:cubicBezTo>
                <a:lnTo>
                  <a:pt x="1" y="10857"/>
                </a:lnTo>
                <a:cubicBezTo>
                  <a:pt x="1" y="11059"/>
                  <a:pt x="171" y="11229"/>
                  <a:pt x="373" y="11229"/>
                </a:cubicBezTo>
                <a:lnTo>
                  <a:pt x="4778" y="11229"/>
                </a:lnTo>
                <a:lnTo>
                  <a:pt x="4778" y="14378"/>
                </a:lnTo>
                <a:lnTo>
                  <a:pt x="373" y="14378"/>
                </a:lnTo>
                <a:cubicBezTo>
                  <a:pt x="171" y="14378"/>
                  <a:pt x="1" y="14548"/>
                  <a:pt x="1" y="14750"/>
                </a:cubicBezTo>
                <a:lnTo>
                  <a:pt x="1" y="18053"/>
                </a:lnTo>
                <a:cubicBezTo>
                  <a:pt x="1" y="18255"/>
                  <a:pt x="171" y="18410"/>
                  <a:pt x="373" y="18410"/>
                </a:cubicBezTo>
                <a:lnTo>
                  <a:pt x="10160" y="18410"/>
                </a:lnTo>
                <a:cubicBezTo>
                  <a:pt x="10361" y="18410"/>
                  <a:pt x="10532" y="18255"/>
                  <a:pt x="10532" y="18053"/>
                </a:cubicBezTo>
                <a:lnTo>
                  <a:pt x="10532" y="17185"/>
                </a:lnTo>
                <a:lnTo>
                  <a:pt x="19822" y="17185"/>
                </a:lnTo>
                <a:cubicBezTo>
                  <a:pt x="20101" y="17185"/>
                  <a:pt x="20318" y="16968"/>
                  <a:pt x="20318" y="16704"/>
                </a:cubicBezTo>
                <a:lnTo>
                  <a:pt x="20318" y="11229"/>
                </a:lnTo>
                <a:lnTo>
                  <a:pt x="23668" y="11229"/>
                </a:lnTo>
                <a:cubicBezTo>
                  <a:pt x="23870" y="11229"/>
                  <a:pt x="24041" y="11059"/>
                  <a:pt x="24041" y="10857"/>
                </a:cubicBezTo>
                <a:lnTo>
                  <a:pt x="24041" y="7553"/>
                </a:lnTo>
                <a:cubicBezTo>
                  <a:pt x="24041" y="7352"/>
                  <a:pt x="23870" y="7197"/>
                  <a:pt x="23668" y="7197"/>
                </a:cubicBezTo>
                <a:lnTo>
                  <a:pt x="20318" y="7197"/>
                </a:lnTo>
                <a:lnTo>
                  <a:pt x="20318" y="2792"/>
                </a:lnTo>
                <a:cubicBezTo>
                  <a:pt x="20318" y="2513"/>
                  <a:pt x="20101" y="2296"/>
                  <a:pt x="19822" y="2296"/>
                </a:cubicBezTo>
                <a:lnTo>
                  <a:pt x="10532" y="2296"/>
                </a:lnTo>
                <a:lnTo>
                  <a:pt x="10532" y="372"/>
                </a:lnTo>
                <a:cubicBezTo>
                  <a:pt x="10532" y="171"/>
                  <a:pt x="10361" y="0"/>
                  <a:pt x="10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483;p37">
            <a:extLst>
              <a:ext uri="{FF2B5EF4-FFF2-40B4-BE49-F238E27FC236}">
                <a16:creationId xmlns:a16="http://schemas.microsoft.com/office/drawing/2014/main" id="{7F2E0B6C-1C9F-0500-619D-41AEF06E892C}"/>
              </a:ext>
            </a:extLst>
          </p:cNvPr>
          <p:cNvGrpSpPr/>
          <p:nvPr/>
        </p:nvGrpSpPr>
        <p:grpSpPr>
          <a:xfrm>
            <a:off x="3316480" y="3362129"/>
            <a:ext cx="809205" cy="709632"/>
            <a:chOff x="-2128678" y="-581024"/>
            <a:chExt cx="858761" cy="774103"/>
          </a:xfrm>
        </p:grpSpPr>
        <p:sp>
          <p:nvSpPr>
            <p:cNvPr id="30" name="Google Shape;484;p37">
              <a:extLst>
                <a:ext uri="{FF2B5EF4-FFF2-40B4-BE49-F238E27FC236}">
                  <a16:creationId xmlns:a16="http://schemas.microsoft.com/office/drawing/2014/main" id="{878F1D86-E819-B69C-EAE1-071EE9EA0702}"/>
                </a:ext>
              </a:extLst>
            </p:cNvPr>
            <p:cNvSpPr/>
            <p:nvPr/>
          </p:nvSpPr>
          <p:spPr>
            <a:xfrm>
              <a:off x="-2128678" y="-581024"/>
              <a:ext cx="555721" cy="774103"/>
            </a:xfrm>
            <a:custGeom>
              <a:avLst/>
              <a:gdLst/>
              <a:ahLst/>
              <a:cxnLst/>
              <a:rect l="l" t="t" r="r" b="b"/>
              <a:pathLst>
                <a:path w="14052" h="19574" extrusionOk="0">
                  <a:moveTo>
                    <a:pt x="7026" y="13540"/>
                  </a:moveTo>
                  <a:cubicBezTo>
                    <a:pt x="7708" y="13540"/>
                    <a:pt x="8267" y="14098"/>
                    <a:pt x="8267" y="14796"/>
                  </a:cubicBezTo>
                  <a:cubicBezTo>
                    <a:pt x="8267" y="15199"/>
                    <a:pt x="8081" y="15572"/>
                    <a:pt x="7770" y="15789"/>
                  </a:cubicBezTo>
                  <a:lnTo>
                    <a:pt x="7770" y="16657"/>
                  </a:lnTo>
                  <a:cubicBezTo>
                    <a:pt x="7770" y="17076"/>
                    <a:pt x="7429" y="17402"/>
                    <a:pt x="7026" y="17402"/>
                  </a:cubicBezTo>
                  <a:cubicBezTo>
                    <a:pt x="6607" y="17402"/>
                    <a:pt x="6266" y="17076"/>
                    <a:pt x="6266" y="16657"/>
                  </a:cubicBezTo>
                  <a:lnTo>
                    <a:pt x="6266" y="15789"/>
                  </a:lnTo>
                  <a:cubicBezTo>
                    <a:pt x="5971" y="15572"/>
                    <a:pt x="5770" y="15199"/>
                    <a:pt x="5770" y="14796"/>
                  </a:cubicBezTo>
                  <a:cubicBezTo>
                    <a:pt x="5770" y="14098"/>
                    <a:pt x="6328" y="13540"/>
                    <a:pt x="7026" y="13540"/>
                  </a:cubicBezTo>
                  <a:close/>
                  <a:moveTo>
                    <a:pt x="6468" y="0"/>
                  </a:moveTo>
                  <a:cubicBezTo>
                    <a:pt x="3800" y="0"/>
                    <a:pt x="1629" y="2187"/>
                    <a:pt x="1629" y="4855"/>
                  </a:cubicBezTo>
                  <a:lnTo>
                    <a:pt x="1629" y="7708"/>
                  </a:lnTo>
                  <a:lnTo>
                    <a:pt x="1086" y="7708"/>
                  </a:lnTo>
                  <a:cubicBezTo>
                    <a:pt x="481" y="7708"/>
                    <a:pt x="0" y="8189"/>
                    <a:pt x="0" y="8794"/>
                  </a:cubicBezTo>
                  <a:lnTo>
                    <a:pt x="0" y="18487"/>
                  </a:lnTo>
                  <a:cubicBezTo>
                    <a:pt x="0" y="19092"/>
                    <a:pt x="481" y="19573"/>
                    <a:pt x="1086" y="19573"/>
                  </a:cubicBezTo>
                  <a:lnTo>
                    <a:pt x="12951" y="19573"/>
                  </a:lnTo>
                  <a:cubicBezTo>
                    <a:pt x="13555" y="19573"/>
                    <a:pt x="14052" y="19092"/>
                    <a:pt x="14052" y="18487"/>
                  </a:cubicBezTo>
                  <a:lnTo>
                    <a:pt x="14052" y="13261"/>
                  </a:lnTo>
                  <a:lnTo>
                    <a:pt x="14052" y="11803"/>
                  </a:lnTo>
                  <a:lnTo>
                    <a:pt x="12594" y="11803"/>
                  </a:lnTo>
                  <a:lnTo>
                    <a:pt x="12594" y="10345"/>
                  </a:lnTo>
                  <a:lnTo>
                    <a:pt x="11136" y="10345"/>
                  </a:lnTo>
                  <a:lnTo>
                    <a:pt x="11136" y="8949"/>
                  </a:lnTo>
                  <a:lnTo>
                    <a:pt x="10484" y="8949"/>
                  </a:lnTo>
                  <a:lnTo>
                    <a:pt x="10484" y="7708"/>
                  </a:lnTo>
                  <a:lnTo>
                    <a:pt x="4777" y="7708"/>
                  </a:lnTo>
                  <a:lnTo>
                    <a:pt x="4777" y="4855"/>
                  </a:lnTo>
                  <a:cubicBezTo>
                    <a:pt x="4777" y="3924"/>
                    <a:pt x="5537" y="3164"/>
                    <a:pt x="6468" y="3164"/>
                  </a:cubicBezTo>
                  <a:lnTo>
                    <a:pt x="7569" y="3164"/>
                  </a:lnTo>
                  <a:cubicBezTo>
                    <a:pt x="8499" y="3164"/>
                    <a:pt x="9259" y="3924"/>
                    <a:pt x="9259" y="4855"/>
                  </a:cubicBezTo>
                  <a:lnTo>
                    <a:pt x="9259" y="5537"/>
                  </a:lnTo>
                  <a:lnTo>
                    <a:pt x="12423" y="5537"/>
                  </a:lnTo>
                  <a:lnTo>
                    <a:pt x="12423" y="4855"/>
                  </a:lnTo>
                  <a:cubicBezTo>
                    <a:pt x="12423" y="2187"/>
                    <a:pt x="10236" y="0"/>
                    <a:pt x="7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37">
              <a:extLst>
                <a:ext uri="{FF2B5EF4-FFF2-40B4-BE49-F238E27FC236}">
                  <a16:creationId xmlns:a16="http://schemas.microsoft.com/office/drawing/2014/main" id="{76AF885E-2EBC-9A10-1631-DD60E73333B6}"/>
                </a:ext>
              </a:extLst>
            </p:cNvPr>
            <p:cNvSpPr/>
            <p:nvPr/>
          </p:nvSpPr>
          <p:spPr>
            <a:xfrm>
              <a:off x="-1572978" y="-171927"/>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6;p37">
              <a:extLst>
                <a:ext uri="{FF2B5EF4-FFF2-40B4-BE49-F238E27FC236}">
                  <a16:creationId xmlns:a16="http://schemas.microsoft.com/office/drawing/2014/main" id="{F6EF33FE-B340-9F8C-0378-6366D8D010B0}"/>
                </a:ext>
              </a:extLst>
            </p:cNvPr>
            <p:cNvSpPr/>
            <p:nvPr/>
          </p:nvSpPr>
          <p:spPr>
            <a:xfrm>
              <a:off x="-1515316" y="-285987"/>
              <a:ext cx="114134" cy="114095"/>
            </a:xfrm>
            <a:custGeom>
              <a:avLst/>
              <a:gdLst/>
              <a:ahLst/>
              <a:cxnLst/>
              <a:rect l="l" t="t" r="r" b="b"/>
              <a:pathLst>
                <a:path w="2886" h="2885" extrusionOk="0">
                  <a:moveTo>
                    <a:pt x="1427" y="0"/>
                  </a:moveTo>
                  <a:lnTo>
                    <a:pt x="1427" y="1427"/>
                  </a:lnTo>
                  <a:lnTo>
                    <a:pt x="1" y="1427"/>
                  </a:lnTo>
                  <a:lnTo>
                    <a:pt x="1" y="2885"/>
                  </a:lnTo>
                  <a:lnTo>
                    <a:pt x="1458" y="2885"/>
                  </a:lnTo>
                  <a:lnTo>
                    <a:pt x="1458" y="1458"/>
                  </a:lnTo>
                  <a:lnTo>
                    <a:pt x="2885" y="1458"/>
                  </a:lnTo>
                  <a:lnTo>
                    <a:pt x="2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37">
              <a:extLst>
                <a:ext uri="{FF2B5EF4-FFF2-40B4-BE49-F238E27FC236}">
                  <a16:creationId xmlns:a16="http://schemas.microsoft.com/office/drawing/2014/main" id="{80E39D2D-8C4E-2317-0924-ADF3210C07CD}"/>
                </a:ext>
              </a:extLst>
            </p:cNvPr>
            <p:cNvSpPr/>
            <p:nvPr/>
          </p:nvSpPr>
          <p:spPr>
            <a:xfrm>
              <a:off x="-1516542" y="-343649"/>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37">
              <a:extLst>
                <a:ext uri="{FF2B5EF4-FFF2-40B4-BE49-F238E27FC236}">
                  <a16:creationId xmlns:a16="http://schemas.microsoft.com/office/drawing/2014/main" id="{ACC4EBED-BD32-FF89-9C95-12D303AD0B54}"/>
                </a:ext>
              </a:extLst>
            </p:cNvPr>
            <p:cNvSpPr/>
            <p:nvPr/>
          </p:nvSpPr>
          <p:spPr>
            <a:xfrm>
              <a:off x="-1630640"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37">
              <a:extLst>
                <a:ext uri="{FF2B5EF4-FFF2-40B4-BE49-F238E27FC236}">
                  <a16:creationId xmlns:a16="http://schemas.microsoft.com/office/drawing/2014/main" id="{E24F1BF5-8C04-3879-66E1-7CF24E3B9580}"/>
                </a:ext>
              </a:extLst>
            </p:cNvPr>
            <p:cNvSpPr/>
            <p:nvPr/>
          </p:nvSpPr>
          <p:spPr>
            <a:xfrm>
              <a:off x="-1458287" y="-171294"/>
              <a:ext cx="57700" cy="57700"/>
            </a:xfrm>
            <a:custGeom>
              <a:avLst/>
              <a:gdLst/>
              <a:ahLst/>
              <a:cxnLst/>
              <a:rect l="l" t="t" r="r" b="b"/>
              <a:pathLst>
                <a:path w="1459" h="1459"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0;p37">
              <a:extLst>
                <a:ext uri="{FF2B5EF4-FFF2-40B4-BE49-F238E27FC236}">
                  <a16:creationId xmlns:a16="http://schemas.microsoft.com/office/drawing/2014/main" id="{67E4CAA3-809A-1273-193C-FBE434805A6A}"/>
                </a:ext>
              </a:extLst>
            </p:cNvPr>
            <p:cNvSpPr/>
            <p:nvPr/>
          </p:nvSpPr>
          <p:spPr>
            <a:xfrm>
              <a:off x="-1342962" y="-127118"/>
              <a:ext cx="57700" cy="58293"/>
            </a:xfrm>
            <a:custGeom>
              <a:avLst/>
              <a:gdLst/>
              <a:ahLst/>
              <a:cxnLst/>
              <a:rect l="l" t="t" r="r" b="b"/>
              <a:pathLst>
                <a:path w="1459" h="1474" extrusionOk="0">
                  <a:moveTo>
                    <a:pt x="1" y="0"/>
                  </a:moveTo>
                  <a:lnTo>
                    <a:pt x="1" y="1474"/>
                  </a:lnTo>
                  <a:lnTo>
                    <a:pt x="1459" y="1474"/>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1;p37">
              <a:extLst>
                <a:ext uri="{FF2B5EF4-FFF2-40B4-BE49-F238E27FC236}">
                  <a16:creationId xmlns:a16="http://schemas.microsoft.com/office/drawing/2014/main" id="{06215D64-674E-FD08-D19D-40C359B930B2}"/>
                </a:ext>
              </a:extLst>
            </p:cNvPr>
            <p:cNvSpPr/>
            <p:nvPr/>
          </p:nvSpPr>
          <p:spPr>
            <a:xfrm>
              <a:off x="-1400625"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2;p37">
              <a:extLst>
                <a:ext uri="{FF2B5EF4-FFF2-40B4-BE49-F238E27FC236}">
                  <a16:creationId xmlns:a16="http://schemas.microsoft.com/office/drawing/2014/main" id="{D3226484-CC99-A551-5728-FA86FFD064F4}"/>
                </a:ext>
              </a:extLst>
            </p:cNvPr>
            <p:cNvSpPr/>
            <p:nvPr/>
          </p:nvSpPr>
          <p:spPr>
            <a:xfrm>
              <a:off x="-1327617" y="-302558"/>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3;p37">
              <a:extLst>
                <a:ext uri="{FF2B5EF4-FFF2-40B4-BE49-F238E27FC236}">
                  <a16:creationId xmlns:a16="http://schemas.microsoft.com/office/drawing/2014/main" id="{74B415D4-B306-323D-9314-B7E22FB31381}"/>
                </a:ext>
              </a:extLst>
            </p:cNvPr>
            <p:cNvSpPr/>
            <p:nvPr/>
          </p:nvSpPr>
          <p:spPr>
            <a:xfrm>
              <a:off x="-1384054" y="-409301"/>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64;p37">
            <a:extLst>
              <a:ext uri="{FF2B5EF4-FFF2-40B4-BE49-F238E27FC236}">
                <a16:creationId xmlns:a16="http://schemas.microsoft.com/office/drawing/2014/main" id="{6702F6B3-E61B-28ED-5CC1-F62DD47F62E2}"/>
              </a:ext>
            </a:extLst>
          </p:cNvPr>
          <p:cNvSpPr txBox="1">
            <a:spLocks/>
          </p:cNvSpPr>
          <p:nvPr/>
        </p:nvSpPr>
        <p:spPr>
          <a:xfrm flipH="1">
            <a:off x="2593735" y="2051911"/>
            <a:ext cx="2145792" cy="375662"/>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b="1" dirty="0">
                <a:solidFill>
                  <a:schemeClr val="tx1"/>
                </a:solidFill>
                <a:latin typeface="Barlow" panose="00000500000000000000" pitchFamily="2" charset="0"/>
              </a:rPr>
              <a:t>CONSISTENCY</a:t>
            </a:r>
            <a:endParaRPr lang="en-IN" sz="1600" dirty="0">
              <a:solidFill>
                <a:schemeClr val="tx1"/>
              </a:solidFill>
            </a:endParaRPr>
          </a:p>
        </p:txBody>
      </p:sp>
      <p:sp>
        <p:nvSpPr>
          <p:cNvPr id="41" name="Google Shape;464;p37">
            <a:extLst>
              <a:ext uri="{FF2B5EF4-FFF2-40B4-BE49-F238E27FC236}">
                <a16:creationId xmlns:a16="http://schemas.microsoft.com/office/drawing/2014/main" id="{A15C1D5F-2787-5E93-B2F6-173B9CD689E5}"/>
              </a:ext>
            </a:extLst>
          </p:cNvPr>
          <p:cNvSpPr txBox="1">
            <a:spLocks/>
          </p:cNvSpPr>
          <p:nvPr/>
        </p:nvSpPr>
        <p:spPr>
          <a:xfrm flipH="1">
            <a:off x="4523201" y="2045347"/>
            <a:ext cx="2145792" cy="375662"/>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b="1" i="0" dirty="0">
                <a:solidFill>
                  <a:schemeClr val="tx1"/>
                </a:solidFill>
                <a:effectLst/>
                <a:latin typeface="Barlow" panose="00000500000000000000" pitchFamily="2" charset="0"/>
              </a:rPr>
              <a:t>USABILITY</a:t>
            </a:r>
            <a:endParaRPr lang="en-IN" sz="1600" dirty="0">
              <a:solidFill>
                <a:schemeClr val="tx1"/>
              </a:solidFill>
            </a:endParaRPr>
          </a:p>
        </p:txBody>
      </p:sp>
      <p:sp>
        <p:nvSpPr>
          <p:cNvPr id="42" name="Google Shape;464;p37">
            <a:extLst>
              <a:ext uri="{FF2B5EF4-FFF2-40B4-BE49-F238E27FC236}">
                <a16:creationId xmlns:a16="http://schemas.microsoft.com/office/drawing/2014/main" id="{5C4D31C0-3AC5-A82E-7A9E-A046CC0029B5}"/>
              </a:ext>
            </a:extLst>
          </p:cNvPr>
          <p:cNvSpPr txBox="1">
            <a:spLocks/>
          </p:cNvSpPr>
          <p:nvPr/>
        </p:nvSpPr>
        <p:spPr>
          <a:xfrm flipH="1">
            <a:off x="6329182" y="2038480"/>
            <a:ext cx="2145792" cy="375662"/>
          </a:xfrm>
          <a:prstGeom prst="rect">
            <a:avLst/>
          </a:prstGeom>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b="1" i="0" dirty="0">
                <a:solidFill>
                  <a:schemeClr val="tx1"/>
                </a:solidFill>
                <a:effectLst/>
                <a:latin typeface="Barlow" panose="00000500000000000000" pitchFamily="2" charset="0"/>
              </a:rPr>
              <a:t>CLEANSING</a:t>
            </a:r>
            <a:endParaRPr lang="en-IN" sz="1600" dirty="0">
              <a:solidFill>
                <a:schemeClr val="tx1"/>
              </a:solidFill>
            </a:endParaRPr>
          </a:p>
        </p:txBody>
      </p:sp>
      <p:sp>
        <p:nvSpPr>
          <p:cNvPr id="43" name="Google Shape;445;p42">
            <a:extLst>
              <a:ext uri="{FF2B5EF4-FFF2-40B4-BE49-F238E27FC236}">
                <a16:creationId xmlns:a16="http://schemas.microsoft.com/office/drawing/2014/main" id="{CDE2FA1F-3547-1B37-AC77-9056398A8D1D}"/>
              </a:ext>
            </a:extLst>
          </p:cNvPr>
          <p:cNvSpPr txBox="1">
            <a:spLocks/>
          </p:cNvSpPr>
          <p:nvPr/>
        </p:nvSpPr>
        <p:spPr>
          <a:xfrm>
            <a:off x="6650443" y="2472221"/>
            <a:ext cx="1838769" cy="804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9pPr>
          </a:lstStyle>
          <a:p>
            <a:pPr marL="0" lvl="0" indent="0" algn="ctr" rtl="0">
              <a:spcBef>
                <a:spcPts val="0"/>
              </a:spcBef>
              <a:spcAft>
                <a:spcPts val="0"/>
              </a:spcAft>
              <a:buNone/>
            </a:pPr>
            <a:r>
              <a:rPr lang="en-US" dirty="0">
                <a:solidFill>
                  <a:schemeClr val="tx1"/>
                </a:solidFill>
              </a:rPr>
              <a:t>It </a:t>
            </a:r>
            <a:r>
              <a:rPr lang="en-US" b="0" i="0" dirty="0">
                <a:solidFill>
                  <a:schemeClr val="tx1"/>
                </a:solidFill>
                <a:effectLst/>
                <a:latin typeface="Barlow" panose="00000500000000000000" pitchFamily="2" charset="0"/>
              </a:rPr>
              <a:t>helps clear unwanted data</a:t>
            </a:r>
            <a:endParaRPr lang="en-US" dirty="0">
              <a:solidFill>
                <a:schemeClr val="tx1"/>
              </a:solidFill>
            </a:endParaRPr>
          </a:p>
        </p:txBody>
      </p:sp>
      <p:sp>
        <p:nvSpPr>
          <p:cNvPr id="44" name="Google Shape;445;p42">
            <a:extLst>
              <a:ext uri="{FF2B5EF4-FFF2-40B4-BE49-F238E27FC236}">
                <a16:creationId xmlns:a16="http://schemas.microsoft.com/office/drawing/2014/main" id="{D560A749-69A8-1993-1934-A73AB6727C0A}"/>
              </a:ext>
            </a:extLst>
          </p:cNvPr>
          <p:cNvSpPr txBox="1">
            <a:spLocks/>
          </p:cNvSpPr>
          <p:nvPr/>
        </p:nvSpPr>
        <p:spPr>
          <a:xfrm>
            <a:off x="4739527" y="2453997"/>
            <a:ext cx="1838769" cy="804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0"/>
              </a:spcBef>
              <a:spcAft>
                <a:spcPts val="0"/>
              </a:spcAft>
              <a:buClr>
                <a:schemeClr val="dk1"/>
              </a:buClr>
              <a:buSzPts val="1200"/>
              <a:buFont typeface="Cairo"/>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0"/>
              </a:spcBef>
              <a:spcAft>
                <a:spcPts val="0"/>
              </a:spcAft>
              <a:buClr>
                <a:schemeClr val="dk1"/>
              </a:buClr>
              <a:buSzPts val="1200"/>
              <a:buFont typeface="Cairo"/>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0"/>
              </a:spcBef>
              <a:spcAft>
                <a:spcPts val="0"/>
              </a:spcAft>
              <a:buClr>
                <a:schemeClr val="dk1"/>
              </a:buClr>
              <a:buSzPts val="1200"/>
              <a:buFont typeface="Cairo"/>
              <a:buAutoNum type="romanLcPeriod"/>
              <a:defRPr sz="1200" b="0" i="0" u="none" strike="noStrike" cap="none">
                <a:solidFill>
                  <a:schemeClr val="dk1"/>
                </a:solidFill>
                <a:latin typeface="Cairo"/>
                <a:ea typeface="Cairo"/>
                <a:cs typeface="Cairo"/>
                <a:sym typeface="Cairo"/>
              </a:defRPr>
            </a:lvl9pPr>
          </a:lstStyle>
          <a:p>
            <a:pPr marL="0" lvl="0" indent="0" algn="ctr" rtl="0">
              <a:spcBef>
                <a:spcPts val="0"/>
              </a:spcBef>
              <a:spcAft>
                <a:spcPts val="0"/>
              </a:spcAft>
              <a:buNone/>
            </a:pPr>
            <a:r>
              <a:rPr lang="en-US" dirty="0">
                <a:solidFill>
                  <a:schemeClr val="tx1"/>
                </a:solidFill>
              </a:rPr>
              <a:t>It </a:t>
            </a:r>
            <a:r>
              <a:rPr lang="en-US" b="0" i="0" dirty="0">
                <a:solidFill>
                  <a:schemeClr val="tx1"/>
                </a:solidFill>
                <a:effectLst/>
                <a:latin typeface="Barlow" panose="00000500000000000000" pitchFamily="2" charset="0"/>
              </a:rPr>
              <a:t>allows users to cleanse and organize data</a:t>
            </a: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570" name="Google Shape;570;p50"/>
          <p:cNvSpPr txBox="1">
            <a:spLocks noGrp="1"/>
          </p:cNvSpPr>
          <p:nvPr>
            <p:ph type="subTitle" idx="1"/>
          </p:nvPr>
        </p:nvSpPr>
        <p:spPr>
          <a:xfrm>
            <a:off x="4128600" y="1747368"/>
            <a:ext cx="5015400" cy="2203500"/>
          </a:xfrm>
          <a:prstGeom prst="rect">
            <a:avLst/>
          </a:prstGeom>
          <a:solidFill>
            <a:schemeClr val="accent3">
              <a:lumMod val="40000"/>
              <a:lumOff val="60000"/>
            </a:schemeClr>
          </a:solidFill>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solidFill>
                  <a:schemeClr val="tx1"/>
                </a:solidFill>
              </a:rPr>
              <a:t>Functions in Python allow code reuse and organization.</a:t>
            </a:r>
          </a:p>
          <a:p>
            <a:pPr marL="285750" indent="-285750">
              <a:buFont typeface="Arial" panose="020B0604020202020204" pitchFamily="34" charset="0"/>
              <a:buChar char="•"/>
            </a:pPr>
            <a:r>
              <a:rPr lang="en-US" sz="1600" dirty="0">
                <a:solidFill>
                  <a:schemeClr val="tx1"/>
                </a:solidFill>
              </a:rPr>
              <a:t>Modules are reusable code files.</a:t>
            </a:r>
          </a:p>
          <a:p>
            <a:pPr marL="285750" indent="-285750">
              <a:buFont typeface="Arial" panose="020B0604020202020204" pitchFamily="34" charset="0"/>
              <a:buChar char="•"/>
            </a:pPr>
            <a:r>
              <a:rPr lang="en-US" sz="1600" dirty="0">
                <a:solidFill>
                  <a:schemeClr val="tx1"/>
                </a:solidFill>
              </a:rPr>
              <a:t>Data manipulation in Python involves cleaning, transforming, and analyzing data, facilitated by libraries like NumPy and pandas.</a:t>
            </a:r>
            <a:endParaRPr lang="en-IN" sz="1600" dirty="0">
              <a:solidFill>
                <a:schemeClr val="tx1"/>
              </a:solidFill>
            </a:endParaRPr>
          </a:p>
        </p:txBody>
      </p:sp>
      <p:pic>
        <p:nvPicPr>
          <p:cNvPr id="2" name="Google Shape;498;p45">
            <a:extLst>
              <a:ext uri="{FF2B5EF4-FFF2-40B4-BE49-F238E27FC236}">
                <a16:creationId xmlns:a16="http://schemas.microsoft.com/office/drawing/2014/main" id="{4732B200-8D1B-A403-A7C5-5D30F1C422E0}"/>
              </a:ext>
            </a:extLst>
          </p:cNvPr>
          <p:cNvPicPr preferRelativeResize="0">
            <a:picLocks/>
          </p:cNvPicPr>
          <p:nvPr/>
        </p:nvPicPr>
        <p:blipFill rotWithShape="1">
          <a:blip r:embed="rId3">
            <a:alphaModFix/>
          </a:blip>
          <a:srcRect l="3453" r="3462"/>
          <a:stretch/>
        </p:blipFill>
        <p:spPr>
          <a:xfrm>
            <a:off x="720000" y="1747368"/>
            <a:ext cx="2815680" cy="2203500"/>
          </a:xfrm>
          <a:prstGeom prst="roundRect">
            <a:avLst>
              <a:gd name="adj" fmla="val 12004"/>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2" name="Google Shape;562;p49"/>
          <p:cNvPicPr preferRelativeResize="0"/>
          <p:nvPr/>
        </p:nvPicPr>
        <p:blipFill>
          <a:blip r:embed="rId3">
            <a:alphaModFix/>
          </a:blip>
          <a:stretch>
            <a:fillRect/>
          </a:stretch>
        </p:blipFill>
        <p:spPr>
          <a:xfrm>
            <a:off x="4727368" y="3081342"/>
            <a:ext cx="3471821" cy="1506249"/>
          </a:xfrm>
          <a:prstGeom prst="rect">
            <a:avLst/>
          </a:prstGeom>
          <a:noFill/>
          <a:ln>
            <a:noFill/>
          </a:ln>
        </p:spPr>
      </p:pic>
      <p:pic>
        <p:nvPicPr>
          <p:cNvPr id="563" name="Google Shape;563;p49"/>
          <p:cNvPicPr preferRelativeResize="0"/>
          <p:nvPr/>
        </p:nvPicPr>
        <p:blipFill>
          <a:blip r:embed="rId4">
            <a:alphaModFix/>
          </a:blip>
          <a:stretch>
            <a:fillRect/>
          </a:stretch>
        </p:blipFill>
        <p:spPr>
          <a:xfrm>
            <a:off x="944812" y="3081342"/>
            <a:ext cx="3480197" cy="1506258"/>
          </a:xfrm>
          <a:prstGeom prst="rect">
            <a:avLst/>
          </a:prstGeom>
          <a:noFill/>
          <a:ln>
            <a:noFill/>
          </a:ln>
        </p:spPr>
      </p:pic>
      <p:pic>
        <p:nvPicPr>
          <p:cNvPr id="564" name="Google Shape;564;p49"/>
          <p:cNvPicPr preferRelativeResize="0"/>
          <p:nvPr/>
        </p:nvPicPr>
        <p:blipFill>
          <a:blip r:embed="rId5">
            <a:alphaModFix/>
          </a:blip>
          <a:stretch>
            <a:fillRect/>
          </a:stretch>
        </p:blipFill>
        <p:spPr>
          <a:xfrm>
            <a:off x="4727368" y="1258450"/>
            <a:ext cx="3471821" cy="1734078"/>
          </a:xfrm>
          <a:prstGeom prst="rect">
            <a:avLst/>
          </a:prstGeom>
          <a:noFill/>
          <a:ln>
            <a:noFill/>
          </a:ln>
        </p:spPr>
      </p:pic>
      <p:sp>
        <p:nvSpPr>
          <p:cNvPr id="2" name="Google Shape;541;p48">
            <a:extLst>
              <a:ext uri="{FF2B5EF4-FFF2-40B4-BE49-F238E27FC236}">
                <a16:creationId xmlns:a16="http://schemas.microsoft.com/office/drawing/2014/main" id="{10619CDA-7099-F92E-1F21-FF56EC247557}"/>
              </a:ext>
            </a:extLst>
          </p:cNvPr>
          <p:cNvSpPr txBox="1">
            <a:spLocks/>
          </p:cNvSpPr>
          <p:nvPr/>
        </p:nvSpPr>
        <p:spPr>
          <a:xfrm>
            <a:off x="719975" y="210750"/>
            <a:ext cx="3281700" cy="95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1" i="0" u="none" strike="noStrike" cap="none">
                <a:solidFill>
                  <a:schemeClr val="dk1"/>
                </a:solidFill>
                <a:latin typeface="Space Grotesk"/>
                <a:ea typeface="Space Grotesk"/>
                <a:cs typeface="Space Grotesk"/>
                <a:sym typeface="Space Grotesk"/>
              </a:defRPr>
            </a:lvl9pPr>
          </a:lstStyle>
          <a:p>
            <a:r>
              <a:rPr lang="en-IN" sz="4400" dirty="0"/>
              <a:t>Thanks!</a:t>
            </a:r>
          </a:p>
        </p:txBody>
      </p:sp>
      <p:sp>
        <p:nvSpPr>
          <p:cNvPr id="3" name="Google Shape;542;p48">
            <a:extLst>
              <a:ext uri="{FF2B5EF4-FFF2-40B4-BE49-F238E27FC236}">
                <a16:creationId xmlns:a16="http://schemas.microsoft.com/office/drawing/2014/main" id="{35FF350A-313E-00A9-FD97-269877B10359}"/>
              </a:ext>
            </a:extLst>
          </p:cNvPr>
          <p:cNvSpPr txBox="1">
            <a:spLocks/>
          </p:cNvSpPr>
          <p:nvPr/>
        </p:nvSpPr>
        <p:spPr>
          <a:xfrm>
            <a:off x="713225" y="1584448"/>
            <a:ext cx="3281700" cy="1244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Cairo"/>
              <a:buChar char="●"/>
              <a:defRPr sz="1200" b="0" i="0" u="none" strike="noStrike" cap="none">
                <a:solidFill>
                  <a:schemeClr val="dk1"/>
                </a:solidFill>
                <a:latin typeface="Cairo"/>
                <a:ea typeface="Cairo"/>
                <a:cs typeface="Cairo"/>
                <a:sym typeface="Cairo"/>
              </a:defRPr>
            </a:lvl1pPr>
            <a:lvl2pPr marL="914400" marR="0" lvl="1"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2pPr>
            <a:lvl3pPr marL="1371600" marR="0" lvl="2"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3pPr>
            <a:lvl4pPr marL="1828800" marR="0" lvl="3"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4pPr>
            <a:lvl5pPr marL="2286000" marR="0" lvl="4"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5pPr>
            <a:lvl6pPr marL="2743200" marR="0" lvl="5"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6pPr>
            <a:lvl7pPr marL="3200400" marR="0" lvl="6"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7pPr>
            <a:lvl8pPr marL="3657600" marR="0" lvl="7"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8pPr>
            <a:lvl9pPr marL="4114800" marR="0" lvl="8" indent="-304800" algn="l" rtl="0">
              <a:lnSpc>
                <a:spcPct val="100000"/>
              </a:lnSpc>
              <a:spcBef>
                <a:spcPts val="0"/>
              </a:spcBef>
              <a:spcAft>
                <a:spcPts val="0"/>
              </a:spcAft>
              <a:buClr>
                <a:schemeClr val="dk1"/>
              </a:buClr>
              <a:buSzPts val="1200"/>
              <a:buFont typeface="Cairo"/>
              <a:buChar char="■"/>
              <a:defRPr sz="1200" b="0" i="0" u="none" strike="noStrike" cap="none">
                <a:solidFill>
                  <a:schemeClr val="dk1"/>
                </a:solidFill>
                <a:latin typeface="Cairo"/>
                <a:ea typeface="Cairo"/>
                <a:cs typeface="Cairo"/>
                <a:sym typeface="Cairo"/>
              </a:defRPr>
            </a:lvl9pPr>
          </a:lstStyle>
          <a:p>
            <a:pPr marL="0" indent="0">
              <a:buFont typeface="Cairo"/>
              <a:buNone/>
            </a:pPr>
            <a:r>
              <a:rPr lang="en-US" b="1" dirty="0"/>
              <a:t>Do you have any questions?</a:t>
            </a:r>
          </a:p>
          <a:p>
            <a:pPr marL="0" indent="0">
              <a:buFont typeface="Cairo"/>
              <a:buNone/>
            </a:pPr>
            <a:endParaRPr lang="en-US" b="1" dirty="0"/>
          </a:p>
          <a:p>
            <a:pPr marL="0" indent="0">
              <a:buFont typeface="Cairo"/>
              <a:buNone/>
            </a:pPr>
            <a:r>
              <a:rPr lang="en-US" dirty="0"/>
              <a:t>Mohan Sai Teja</a:t>
            </a:r>
          </a:p>
          <a:p>
            <a:pPr marL="0" indent="0">
              <a:buFont typeface="Cairo"/>
              <a:buNone/>
            </a:pPr>
            <a:r>
              <a:rPr lang="en-US" dirty="0">
                <a:hlinkClick r:id="rId6"/>
              </a:rPr>
              <a:t>k.mohansaiteja112233@gmail.com</a:t>
            </a:r>
            <a:endParaRPr lang="en-US" dirty="0"/>
          </a:p>
          <a:p>
            <a:pPr marL="0" indent="0">
              <a:buFont typeface="Cairo"/>
              <a:buNone/>
            </a:pPr>
            <a:r>
              <a:rPr lang="en-US" dirty="0"/>
              <a:t>+91 93925 2****</a:t>
            </a:r>
          </a:p>
        </p:txBody>
      </p:sp>
      <p:sp>
        <p:nvSpPr>
          <p:cNvPr id="6" name="Google Shape;544;p48">
            <a:extLst>
              <a:ext uri="{FF2B5EF4-FFF2-40B4-BE49-F238E27FC236}">
                <a16:creationId xmlns:a16="http://schemas.microsoft.com/office/drawing/2014/main" id="{07903182-D24E-0FD1-6EB5-6EE57E8005CF}"/>
              </a:ext>
            </a:extLst>
          </p:cNvPr>
          <p:cNvSpPr/>
          <p:nvPr/>
        </p:nvSpPr>
        <p:spPr>
          <a:xfrm>
            <a:off x="797611" y="2755606"/>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545;p48">
            <a:extLst>
              <a:ext uri="{FF2B5EF4-FFF2-40B4-BE49-F238E27FC236}">
                <a16:creationId xmlns:a16="http://schemas.microsoft.com/office/drawing/2014/main" id="{E2A90249-2860-043E-AAF3-CFE27524DA16}"/>
              </a:ext>
            </a:extLst>
          </p:cNvPr>
          <p:cNvGrpSpPr/>
          <p:nvPr/>
        </p:nvGrpSpPr>
        <p:grpSpPr>
          <a:xfrm>
            <a:off x="1318151" y="2755544"/>
            <a:ext cx="407432" cy="407391"/>
            <a:chOff x="812101" y="2571761"/>
            <a:chExt cx="417066" cy="417024"/>
          </a:xfrm>
        </p:grpSpPr>
        <p:sp>
          <p:nvSpPr>
            <p:cNvPr id="8" name="Google Shape;546;p48">
              <a:extLst>
                <a:ext uri="{FF2B5EF4-FFF2-40B4-BE49-F238E27FC236}">
                  <a16:creationId xmlns:a16="http://schemas.microsoft.com/office/drawing/2014/main" id="{610F08A9-42FA-B24A-729C-49E1E7D61ED5}"/>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7;p48">
              <a:extLst>
                <a:ext uri="{FF2B5EF4-FFF2-40B4-BE49-F238E27FC236}">
                  <a16:creationId xmlns:a16="http://schemas.microsoft.com/office/drawing/2014/main" id="{EFACF5D0-7552-6B9C-A75C-267D74EB15BE}"/>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8;p48">
              <a:extLst>
                <a:ext uri="{FF2B5EF4-FFF2-40B4-BE49-F238E27FC236}">
                  <a16:creationId xmlns:a16="http://schemas.microsoft.com/office/drawing/2014/main" id="{47CEE1F2-1355-9EC9-EA5D-B3F735B83F32}"/>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9;p48">
              <a:extLst>
                <a:ext uri="{FF2B5EF4-FFF2-40B4-BE49-F238E27FC236}">
                  <a16:creationId xmlns:a16="http://schemas.microsoft.com/office/drawing/2014/main" id="{AE9B758F-9B04-8D02-4783-96E5F8DC0BBB}"/>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50;p48">
            <a:extLst>
              <a:ext uri="{FF2B5EF4-FFF2-40B4-BE49-F238E27FC236}">
                <a16:creationId xmlns:a16="http://schemas.microsoft.com/office/drawing/2014/main" id="{9D6AAF20-6ADA-E797-9037-2F52FF81F421}"/>
              </a:ext>
            </a:extLst>
          </p:cNvPr>
          <p:cNvGrpSpPr/>
          <p:nvPr/>
        </p:nvGrpSpPr>
        <p:grpSpPr>
          <a:xfrm>
            <a:off x="1838745" y="2755544"/>
            <a:ext cx="407391" cy="407391"/>
            <a:chOff x="1323129" y="2571761"/>
            <a:chExt cx="417024" cy="417024"/>
          </a:xfrm>
        </p:grpSpPr>
        <p:sp>
          <p:nvSpPr>
            <p:cNvPr id="13" name="Google Shape;551;p48">
              <a:extLst>
                <a:ext uri="{FF2B5EF4-FFF2-40B4-BE49-F238E27FC236}">
                  <a16:creationId xmlns:a16="http://schemas.microsoft.com/office/drawing/2014/main" id="{F58FAC44-6666-121F-A263-7B981D33FB04}"/>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2;p48">
              <a:extLst>
                <a:ext uri="{FF2B5EF4-FFF2-40B4-BE49-F238E27FC236}">
                  <a16:creationId xmlns:a16="http://schemas.microsoft.com/office/drawing/2014/main" id="{9BEA203C-681E-593A-E6D0-0F4FEEBABFC9}"/>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3;p48">
              <a:extLst>
                <a:ext uri="{FF2B5EF4-FFF2-40B4-BE49-F238E27FC236}">
                  <a16:creationId xmlns:a16="http://schemas.microsoft.com/office/drawing/2014/main" id="{88796610-1D08-3D32-D9FA-B95AE048D33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4;p48">
              <a:extLst>
                <a:ext uri="{FF2B5EF4-FFF2-40B4-BE49-F238E27FC236}">
                  <a16:creationId xmlns:a16="http://schemas.microsoft.com/office/drawing/2014/main" id="{16A94F37-A3EF-CF57-62EC-7225B3BEAA8A}"/>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55;p48">
            <a:extLst>
              <a:ext uri="{FF2B5EF4-FFF2-40B4-BE49-F238E27FC236}">
                <a16:creationId xmlns:a16="http://schemas.microsoft.com/office/drawing/2014/main" id="{E8BF9AB2-6851-E2F7-E5C9-5595AA2AB3D1}"/>
              </a:ext>
            </a:extLst>
          </p:cNvPr>
          <p:cNvSpPr/>
          <p:nvPr/>
        </p:nvSpPr>
        <p:spPr>
          <a:xfrm>
            <a:off x="2412249" y="2792356"/>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9" name="Google Shape;269;p31"/>
          <p:cNvSpPr txBox="1">
            <a:spLocks noGrp="1"/>
          </p:cNvSpPr>
          <p:nvPr>
            <p:ph type="title" idx="2"/>
          </p:nvPr>
        </p:nvSpPr>
        <p:spPr>
          <a:xfrm>
            <a:off x="720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70" name="Google Shape;270;p31"/>
          <p:cNvSpPr txBox="1">
            <a:spLocks noGrp="1"/>
          </p:cNvSpPr>
          <p:nvPr>
            <p:ph type="title" idx="3"/>
          </p:nvPr>
        </p:nvSpPr>
        <p:spPr>
          <a:xfrm>
            <a:off x="720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71" name="Google Shape;271;p31"/>
          <p:cNvSpPr txBox="1">
            <a:spLocks noGrp="1"/>
          </p:cNvSpPr>
          <p:nvPr>
            <p:ph type="title" idx="4"/>
          </p:nvPr>
        </p:nvSpPr>
        <p:spPr>
          <a:xfrm>
            <a:off x="3306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72" name="Google Shape;272;p31"/>
          <p:cNvSpPr txBox="1">
            <a:spLocks noGrp="1"/>
          </p:cNvSpPr>
          <p:nvPr>
            <p:ph type="title" idx="5"/>
          </p:nvPr>
        </p:nvSpPr>
        <p:spPr>
          <a:xfrm>
            <a:off x="3306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73" name="Google Shape;273;p31"/>
          <p:cNvSpPr txBox="1">
            <a:spLocks noGrp="1"/>
          </p:cNvSpPr>
          <p:nvPr>
            <p:ph type="title" idx="6"/>
          </p:nvPr>
        </p:nvSpPr>
        <p:spPr>
          <a:xfrm>
            <a:off x="5892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74" name="Google Shape;274;p31"/>
          <p:cNvSpPr txBox="1">
            <a:spLocks noGrp="1"/>
          </p:cNvSpPr>
          <p:nvPr>
            <p:ph type="title" idx="7"/>
          </p:nvPr>
        </p:nvSpPr>
        <p:spPr>
          <a:xfrm>
            <a:off x="5892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75" name="Google Shape;275;p31"/>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76" name="Google Shape;276;p31"/>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a:t>
            </a:r>
            <a:endParaRPr dirty="0"/>
          </a:p>
        </p:txBody>
      </p:sp>
      <p:sp>
        <p:nvSpPr>
          <p:cNvPr id="277" name="Google Shape;277;p31"/>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278" name="Google Shape;278;p31"/>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Manipulation</a:t>
            </a:r>
            <a:endParaRPr dirty="0"/>
          </a:p>
        </p:txBody>
      </p:sp>
      <p:sp>
        <p:nvSpPr>
          <p:cNvPr id="279" name="Google Shape;279;p31"/>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Importance</a:t>
            </a:r>
            <a:endParaRPr dirty="0"/>
          </a:p>
        </p:txBody>
      </p:sp>
      <p:sp>
        <p:nvSpPr>
          <p:cNvPr id="280" name="Google Shape;280;p31"/>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a:picLocks noGrp="1"/>
          </p:cNvPicPr>
          <p:nvPr>
            <p:ph type="pic" idx="2"/>
          </p:nvPr>
        </p:nvPicPr>
        <p:blipFill rotWithShape="1">
          <a:blip r:embed="rId3">
            <a:alphaModFix/>
          </a:blip>
          <a:srcRect l="19788" r="27582"/>
          <a:stretch/>
        </p:blipFill>
        <p:spPr>
          <a:xfrm>
            <a:off x="5088475" y="770400"/>
            <a:ext cx="3081600" cy="3602700"/>
          </a:xfrm>
          <a:prstGeom prst="roundRect">
            <a:avLst>
              <a:gd name="adj" fmla="val 8416"/>
            </a:avLst>
          </a:prstGeom>
        </p:spPr>
      </p:pic>
      <p:sp>
        <p:nvSpPr>
          <p:cNvPr id="286" name="Google Shape;286;p32"/>
          <p:cNvSpPr txBox="1">
            <a:spLocks noGrp="1"/>
          </p:cNvSpPr>
          <p:nvPr>
            <p:ph type="title"/>
          </p:nvPr>
        </p:nvSpPr>
        <p:spPr>
          <a:xfrm>
            <a:off x="1488482" y="499872"/>
            <a:ext cx="3993300" cy="5974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OverView</a:t>
            </a:r>
            <a:endParaRPr dirty="0"/>
          </a:p>
        </p:txBody>
      </p:sp>
      <p:sp>
        <p:nvSpPr>
          <p:cNvPr id="287" name="Google Shape;287;p32"/>
          <p:cNvSpPr txBox="1">
            <a:spLocks noGrp="1"/>
          </p:cNvSpPr>
          <p:nvPr>
            <p:ph type="subTitle" idx="1"/>
          </p:nvPr>
        </p:nvSpPr>
        <p:spPr>
          <a:xfrm>
            <a:off x="811975" y="1207008"/>
            <a:ext cx="3993300" cy="34366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Functions</a:t>
            </a:r>
            <a:r>
              <a:rPr lang="en-US" sz="1200" dirty="0"/>
              <a:t>:</a:t>
            </a:r>
          </a:p>
          <a:p>
            <a:pPr marL="0" lvl="0" indent="0" algn="l" rtl="0">
              <a:spcBef>
                <a:spcPts val="0"/>
              </a:spcBef>
              <a:spcAft>
                <a:spcPts val="0"/>
              </a:spcAft>
              <a:buNone/>
            </a:pPr>
            <a:r>
              <a:rPr lang="en-US" sz="1200" dirty="0"/>
              <a:t>- Python functions are reusable code blocks for specific tasks.</a:t>
            </a:r>
          </a:p>
          <a:p>
            <a:pPr marL="0" lvl="0" indent="0" algn="l" rtl="0">
              <a:spcBef>
                <a:spcPts val="0"/>
              </a:spcBef>
              <a:spcAft>
                <a:spcPts val="0"/>
              </a:spcAft>
              <a:buNone/>
            </a:pPr>
            <a:r>
              <a:rPr lang="en-US" sz="1200" dirty="0"/>
              <a:t>- Defined with `def`, take parameters, and can return values.</a:t>
            </a:r>
          </a:p>
          <a:p>
            <a:pPr marL="0" lvl="0" indent="0" algn="l" rtl="0">
              <a:spcBef>
                <a:spcPts val="0"/>
              </a:spcBef>
              <a:spcAft>
                <a:spcPts val="0"/>
              </a:spcAft>
              <a:buNone/>
            </a:pPr>
            <a:r>
              <a:rPr lang="en-US" sz="1200" dirty="0"/>
              <a:t>- Key for code organization and reusability.</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Modules</a:t>
            </a:r>
            <a:r>
              <a:rPr lang="en-US" sz="1200" dirty="0"/>
              <a:t>:</a:t>
            </a:r>
          </a:p>
          <a:p>
            <a:pPr marL="0" lvl="0" indent="0" algn="l" rtl="0">
              <a:spcBef>
                <a:spcPts val="0"/>
              </a:spcBef>
              <a:spcAft>
                <a:spcPts val="0"/>
              </a:spcAft>
              <a:buNone/>
            </a:pPr>
            <a:r>
              <a:rPr lang="en-US" sz="1200" dirty="0"/>
              <a:t>- Modules are Python files with code, functions, classes, and variables.</a:t>
            </a:r>
          </a:p>
          <a:p>
            <a:pPr marL="0" lvl="0" indent="0" algn="l" rtl="0">
              <a:spcBef>
                <a:spcPts val="0"/>
              </a:spcBef>
              <a:spcAft>
                <a:spcPts val="0"/>
              </a:spcAft>
              <a:buNone/>
            </a:pPr>
            <a:r>
              <a:rPr lang="en-US" sz="1200" dirty="0"/>
              <a:t>- Imported with `import`, allowing code reuse.</a:t>
            </a:r>
          </a:p>
          <a:p>
            <a:pPr marL="0" lvl="0" indent="0" algn="l" rtl="0">
              <a:spcBef>
                <a:spcPts val="0"/>
              </a:spcBef>
              <a:spcAft>
                <a:spcPts val="0"/>
              </a:spcAft>
              <a:buNone/>
            </a:pPr>
            <a:r>
              <a:rPr lang="en-US" sz="1200" dirty="0"/>
              <a:t>- Python's standard library provides numerous modules.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Data Manipulation</a:t>
            </a:r>
            <a:r>
              <a:rPr lang="en-US" sz="1200" dirty="0"/>
              <a:t>:</a:t>
            </a:r>
          </a:p>
          <a:p>
            <a:pPr marL="0" lvl="0" indent="0" algn="l" rtl="0">
              <a:spcBef>
                <a:spcPts val="0"/>
              </a:spcBef>
              <a:spcAft>
                <a:spcPts val="0"/>
              </a:spcAft>
              <a:buNone/>
            </a:pPr>
            <a:r>
              <a:rPr lang="en-US" sz="1200" dirty="0"/>
              <a:t>- Involves cleaning, transforming, filtering, and analyzing data.</a:t>
            </a:r>
          </a:p>
          <a:p>
            <a:pPr marL="0" lvl="0" indent="0" algn="l" rtl="0">
              <a:spcBef>
                <a:spcPts val="0"/>
              </a:spcBef>
              <a:spcAft>
                <a:spcPts val="0"/>
              </a:spcAft>
              <a:buNone/>
            </a:pPr>
            <a:r>
              <a:rPr lang="en-US" sz="1200" dirty="0"/>
              <a:t>- Libraries like NumPy and pandas are essential.</a:t>
            </a:r>
          </a:p>
          <a:p>
            <a:pPr marL="0" lvl="0" indent="0" algn="l" rtl="0">
              <a:spcBef>
                <a:spcPts val="0"/>
              </a:spcBef>
              <a:spcAft>
                <a:spcPts val="0"/>
              </a:spcAft>
              <a:buNone/>
            </a:pPr>
            <a:r>
              <a:rPr lang="en-US" sz="1200" dirty="0"/>
              <a:t>- Prepares data for analysis, visualization, and modeling.</a:t>
            </a:r>
            <a:endParaRPr dirty="0"/>
          </a:p>
        </p:txBody>
      </p:sp>
      <p:sp>
        <p:nvSpPr>
          <p:cNvPr id="3" name="Google Shape;294;p33">
            <a:extLst>
              <a:ext uri="{FF2B5EF4-FFF2-40B4-BE49-F238E27FC236}">
                <a16:creationId xmlns:a16="http://schemas.microsoft.com/office/drawing/2014/main" id="{9D930394-7E8A-288E-BF85-582E8FFC31E0}"/>
              </a:ext>
            </a:extLst>
          </p:cNvPr>
          <p:cNvSpPr txBox="1">
            <a:spLocks/>
          </p:cNvSpPr>
          <p:nvPr/>
        </p:nvSpPr>
        <p:spPr>
          <a:xfrm>
            <a:off x="868313" y="547520"/>
            <a:ext cx="410934" cy="445759"/>
          </a:xfrm>
          <a:prstGeom prst="rect">
            <a:avLst/>
          </a:prstGeom>
          <a:solidFill>
            <a:schemeClr val="tx2">
              <a:lumMod val="40000"/>
              <a:lumOff val="60000"/>
            </a:schemeClr>
          </a:solidFill>
          <a:ln>
            <a:noFill/>
          </a:ln>
        </p:spPr>
        <p:txBody>
          <a:bodyPr spcFirstLastPara="1" wrap="square" lIns="91425" tIns="91425" rIns="91425" bIns="91425" anchor="ctr" anchorCtr="0">
            <a:noAutofit/>
          </a:bodyPr>
          <a:lstStyle/>
          <a:p>
            <a:pPr algn="l" rtl="0">
              <a:buClrTx/>
              <a:buFontTx/>
            </a:pPr>
            <a:r>
              <a:rPr lang="en" dirty="0"/>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FUNCTIONS IN PYTHON</a:t>
            </a:r>
            <a:endParaRPr dirty="0"/>
          </a:p>
        </p:txBody>
      </p:sp>
      <p:sp>
        <p:nvSpPr>
          <p:cNvPr id="294" name="Google Shape;294;p33"/>
          <p:cNvSpPr txBox="1">
            <a:spLocks noGrp="1"/>
          </p:cNvSpPr>
          <p:nvPr>
            <p:ph type="title" idx="2"/>
          </p:nvPr>
        </p:nvSpPr>
        <p:spPr>
          <a:xfrm>
            <a:off x="1462471" y="1414786"/>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95" name="Google Shape;295;p33"/>
          <p:cNvGrpSpPr/>
          <p:nvPr/>
        </p:nvGrpSpPr>
        <p:grpSpPr>
          <a:xfrm rot="756538">
            <a:off x="4647504" y="115780"/>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34"/>
          <p:cNvSpPr txBox="1">
            <a:spLocks noGrp="1"/>
          </p:cNvSpPr>
          <p:nvPr>
            <p:ph type="title"/>
          </p:nvPr>
        </p:nvSpPr>
        <p:spPr>
          <a:xfrm>
            <a:off x="524928" y="4452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a:t>
            </a:r>
            <a:endParaRPr dirty="0"/>
          </a:p>
        </p:txBody>
      </p:sp>
      <p:sp>
        <p:nvSpPr>
          <p:cNvPr id="304" name="Google Shape;304;p34"/>
          <p:cNvSpPr txBox="1">
            <a:spLocks noGrp="1"/>
          </p:cNvSpPr>
          <p:nvPr>
            <p:ph type="subTitle" idx="1"/>
          </p:nvPr>
        </p:nvSpPr>
        <p:spPr>
          <a:xfrm>
            <a:off x="656630" y="2255404"/>
            <a:ext cx="3598378" cy="195527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b="1" dirty="0"/>
              <a:t>def</a:t>
            </a:r>
            <a:r>
              <a:rPr lang="en-US" sz="1400" dirty="0"/>
              <a:t> keyword is used to define a function.</a:t>
            </a:r>
          </a:p>
          <a:p>
            <a:pPr marL="285750" lvl="0" indent="-285750" algn="l" rtl="0">
              <a:spcBef>
                <a:spcPts val="0"/>
              </a:spcBef>
              <a:spcAft>
                <a:spcPts val="0"/>
              </a:spcAft>
              <a:buFont typeface="Wingdings" panose="05000000000000000000" pitchFamily="2" charset="2"/>
              <a:buChar char="v"/>
            </a:pPr>
            <a:r>
              <a:rPr lang="en-US" sz="1400" b="1" dirty="0" err="1"/>
              <a:t>function_name</a:t>
            </a:r>
            <a:r>
              <a:rPr lang="en-US" sz="1400" b="1" dirty="0"/>
              <a:t> </a:t>
            </a:r>
            <a:r>
              <a:rPr lang="en-US" sz="1400" dirty="0"/>
              <a:t>is the name of the function.</a:t>
            </a:r>
          </a:p>
          <a:p>
            <a:pPr marL="285750" lvl="0" indent="-285750" algn="l" rtl="0">
              <a:spcBef>
                <a:spcPts val="0"/>
              </a:spcBef>
              <a:spcAft>
                <a:spcPts val="0"/>
              </a:spcAft>
              <a:buFont typeface="Wingdings" panose="05000000000000000000" pitchFamily="2" charset="2"/>
              <a:buChar char="v"/>
            </a:pPr>
            <a:r>
              <a:rPr lang="en-US" sz="1400" b="1" dirty="0"/>
              <a:t>parameters</a:t>
            </a:r>
            <a:r>
              <a:rPr lang="en-US" sz="1400" dirty="0"/>
              <a:t> are optional input values that the function can take.</a:t>
            </a:r>
          </a:p>
          <a:p>
            <a:pPr marL="285750" lvl="0" indent="-285750" algn="l" rtl="0">
              <a:spcBef>
                <a:spcPts val="0"/>
              </a:spcBef>
              <a:spcAft>
                <a:spcPts val="0"/>
              </a:spcAft>
              <a:buFont typeface="Wingdings" panose="05000000000000000000" pitchFamily="2" charset="2"/>
              <a:buChar char="v"/>
            </a:pPr>
            <a:r>
              <a:rPr lang="en-US" sz="1400" dirty="0"/>
              <a:t>The </a:t>
            </a:r>
            <a:r>
              <a:rPr lang="en-US" sz="1400" b="1" dirty="0"/>
              <a:t>colon :</a:t>
            </a:r>
            <a:r>
              <a:rPr lang="en-US" sz="1400" dirty="0"/>
              <a:t> indicates the start of the function block.</a:t>
            </a:r>
          </a:p>
        </p:txBody>
      </p:sp>
      <p:sp>
        <p:nvSpPr>
          <p:cNvPr id="305" name="Google Shape;305;p34"/>
          <p:cNvSpPr txBox="1">
            <a:spLocks noGrp="1"/>
          </p:cNvSpPr>
          <p:nvPr>
            <p:ph type="subTitle" idx="2"/>
          </p:nvPr>
        </p:nvSpPr>
        <p:spPr>
          <a:xfrm>
            <a:off x="85343" y="932825"/>
            <a:ext cx="7250595" cy="835015"/>
          </a:xfrm>
          <a:prstGeom prst="rect">
            <a:avLst/>
          </a:prstGeom>
        </p:spPr>
        <p:txBody>
          <a:bodyPr spcFirstLastPara="1" wrap="square" lIns="91425" tIns="91425" rIns="91425" bIns="91425" anchor="t" anchorCtr="0">
            <a:noAutofit/>
          </a:bodyPr>
          <a:lstStyle/>
          <a:p>
            <a:pPr algn="just"/>
            <a:r>
              <a:rPr lang="en-US" b="0" i="0" dirty="0">
                <a:solidFill>
                  <a:schemeClr val="tx1"/>
                </a:solidFill>
                <a:effectLst/>
                <a:latin typeface="Söhne"/>
              </a:rPr>
              <a:t>        </a:t>
            </a:r>
            <a:r>
              <a:rPr lang="en-US" sz="1400" b="0" i="0" dirty="0">
                <a:solidFill>
                  <a:schemeClr val="tx1"/>
                </a:solidFill>
                <a:effectLst/>
                <a:latin typeface="Söhne"/>
              </a:rPr>
              <a:t>A function is a block of reusable code that performs a specific task or set of tasks. Functions allow you to break your program into smaller, more manageable pieces, making your code more organized and easier</a:t>
            </a:r>
            <a:r>
              <a:rPr lang="en-US" b="0" i="0" dirty="0">
                <a:solidFill>
                  <a:schemeClr val="tx1"/>
                </a:solidFill>
                <a:effectLst/>
                <a:latin typeface="Söhne"/>
              </a:rPr>
              <a:t>.</a:t>
            </a:r>
            <a:endParaRPr lang="en-IN" dirty="0">
              <a:solidFill>
                <a:schemeClr val="tx1"/>
              </a:solidFill>
            </a:endParaRPr>
          </a:p>
        </p:txBody>
      </p:sp>
      <p:sp>
        <p:nvSpPr>
          <p:cNvPr id="307" name="Google Shape;307;p34"/>
          <p:cNvSpPr/>
          <p:nvPr/>
        </p:nvSpPr>
        <p:spPr>
          <a:xfrm>
            <a:off x="8439268" y="1513294"/>
            <a:ext cx="310898" cy="365762"/>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4"/>
          <p:cNvGrpSpPr/>
          <p:nvPr/>
        </p:nvGrpSpPr>
        <p:grpSpPr>
          <a:xfrm>
            <a:off x="7707673" y="1017960"/>
            <a:ext cx="329193" cy="329185"/>
            <a:chOff x="-3852025" y="2764950"/>
            <a:chExt cx="291450" cy="293000"/>
          </a:xfrm>
        </p:grpSpPr>
        <p:sp>
          <p:nvSpPr>
            <p:cNvPr id="309" name="Google Shape;309;p34"/>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B7F6D72C-A21B-7119-7773-31B79EBCCCA1}"/>
              </a:ext>
            </a:extLst>
          </p:cNvPr>
          <p:cNvSpPr txBox="1"/>
          <p:nvPr/>
        </p:nvSpPr>
        <p:spPr>
          <a:xfrm>
            <a:off x="4450079" y="2255404"/>
            <a:ext cx="4144637" cy="1600438"/>
          </a:xfrm>
          <a:prstGeom prst="rect">
            <a:avLst/>
          </a:prstGeom>
          <a:noFill/>
        </p:spPr>
        <p:txBody>
          <a:bodyPr wrap="square" rtlCol="0">
            <a:spAutoFit/>
          </a:bodyPr>
          <a:lstStyle/>
          <a:p>
            <a:pPr marL="285750" lvl="0" indent="-285750" algn="l" rtl="0">
              <a:spcBef>
                <a:spcPts val="0"/>
              </a:spcBef>
              <a:spcAft>
                <a:spcPts val="0"/>
              </a:spcAft>
              <a:buFont typeface="Wingdings" panose="05000000000000000000" pitchFamily="2" charset="2"/>
              <a:buChar char="v"/>
            </a:pPr>
            <a:r>
              <a:rPr lang="en-US" sz="1400" dirty="0">
                <a:solidFill>
                  <a:schemeClr val="tx1"/>
                </a:solidFill>
              </a:rPr>
              <a:t>The function block is </a:t>
            </a:r>
            <a:r>
              <a:rPr lang="en-US" sz="1400" b="1" dirty="0">
                <a:solidFill>
                  <a:schemeClr val="tx1"/>
                </a:solidFill>
              </a:rPr>
              <a:t>indented</a:t>
            </a:r>
            <a:r>
              <a:rPr lang="en-US" sz="1400" dirty="0">
                <a:solidFill>
                  <a:schemeClr val="tx1"/>
                </a:solidFill>
              </a:rPr>
              <a:t> and contains the code to be executed.</a:t>
            </a:r>
          </a:p>
          <a:p>
            <a:pPr marL="285750" lvl="0" indent="-285750" algn="l" rtl="0">
              <a:spcBef>
                <a:spcPts val="0"/>
              </a:spcBef>
              <a:spcAft>
                <a:spcPts val="0"/>
              </a:spcAft>
              <a:buFont typeface="Wingdings" panose="05000000000000000000" pitchFamily="2" charset="2"/>
              <a:buChar char="v"/>
            </a:pPr>
            <a:r>
              <a:rPr lang="en-US" sz="1400" dirty="0">
                <a:solidFill>
                  <a:schemeClr val="tx1"/>
                </a:solidFill>
              </a:rPr>
              <a:t>return statement is used to specify the </a:t>
            </a:r>
            <a:r>
              <a:rPr lang="en-US" sz="1400" b="1" dirty="0">
                <a:solidFill>
                  <a:schemeClr val="tx1"/>
                </a:solidFill>
              </a:rPr>
              <a:t>value</a:t>
            </a:r>
            <a:r>
              <a:rPr lang="en-US" sz="1400" dirty="0">
                <a:solidFill>
                  <a:schemeClr val="tx1"/>
                </a:solidFill>
              </a:rPr>
              <a:t> that the function should return. </a:t>
            </a:r>
          </a:p>
          <a:p>
            <a:pPr marL="285750" lvl="0" indent="-285750" algn="l" rtl="0">
              <a:spcBef>
                <a:spcPts val="0"/>
              </a:spcBef>
              <a:spcAft>
                <a:spcPts val="0"/>
              </a:spcAft>
              <a:buFont typeface="Wingdings" panose="05000000000000000000" pitchFamily="2" charset="2"/>
              <a:buChar char="v"/>
            </a:pPr>
            <a:r>
              <a:rPr lang="en-US" sz="1400" dirty="0">
                <a:solidFill>
                  <a:schemeClr val="tx1"/>
                </a:solidFill>
              </a:rPr>
              <a:t>If no return statement is provided, the function returns </a:t>
            </a:r>
            <a:r>
              <a:rPr lang="en-US" sz="1400" b="1" dirty="0">
                <a:solidFill>
                  <a:schemeClr val="tx1"/>
                </a:solidFill>
              </a:rPr>
              <a:t>None</a:t>
            </a:r>
            <a:r>
              <a:rPr lang="en-US" sz="1400" dirty="0">
                <a:solidFill>
                  <a:schemeClr val="tx1"/>
                </a:solidFill>
              </a:rPr>
              <a:t> by default.</a:t>
            </a:r>
          </a:p>
          <a:p>
            <a:endParaRPr lang="en-IN" dirty="0"/>
          </a:p>
        </p:txBody>
      </p:sp>
      <p:sp>
        <p:nvSpPr>
          <p:cNvPr id="7" name="TextBox 6">
            <a:extLst>
              <a:ext uri="{FF2B5EF4-FFF2-40B4-BE49-F238E27FC236}">
                <a16:creationId xmlns:a16="http://schemas.microsoft.com/office/drawing/2014/main" id="{7654EE8B-D6C7-6D31-FF7B-9A45AFE7B3E1}"/>
              </a:ext>
            </a:extLst>
          </p:cNvPr>
          <p:cNvSpPr txBox="1"/>
          <p:nvPr/>
        </p:nvSpPr>
        <p:spPr>
          <a:xfrm rot="5400000">
            <a:off x="2513257" y="3860315"/>
            <a:ext cx="3873643" cy="307777"/>
          </a:xfrm>
          <a:prstGeom prst="rect">
            <a:avLst/>
          </a:prstGeom>
          <a:noFill/>
        </p:spPr>
        <p:txBody>
          <a:bodyPr wrap="square" rtlCol="0">
            <a:spAutoFit/>
          </a:bodyPr>
          <a:lstStyle/>
          <a:p>
            <a:r>
              <a:rPr lang="en-US" dirty="0">
                <a:solidFill>
                  <a:schemeClr val="tx1"/>
                </a:solidFill>
              </a:rPr>
              <a:t>__________________</a:t>
            </a:r>
            <a:endParaRPr lang="en-IN"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blip>
          <a:stretch>
            <a:fillRect/>
          </a:stretch>
        </p:blipFill>
        <p:spPr>
          <a:xfrm flipH="1">
            <a:off x="10" y="0"/>
            <a:ext cx="3405191" cy="5143500"/>
          </a:xfrm>
          <a:prstGeom prst="rect">
            <a:avLst/>
          </a:prstGeom>
          <a:noFill/>
          <a:ln>
            <a:noFill/>
          </a:ln>
        </p:spPr>
      </p:pic>
      <p:sp>
        <p:nvSpPr>
          <p:cNvPr id="293" name="Google Shape;293;p3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MODULES IN PYTHON</a:t>
            </a:r>
            <a:endParaRPr dirty="0"/>
          </a:p>
        </p:txBody>
      </p:sp>
      <p:sp>
        <p:nvSpPr>
          <p:cNvPr id="294" name="Google Shape;294;p33"/>
          <p:cNvSpPr txBox="1">
            <a:spLocks noGrp="1"/>
          </p:cNvSpPr>
          <p:nvPr>
            <p:ph type="title" idx="2"/>
          </p:nvPr>
        </p:nvSpPr>
        <p:spPr>
          <a:xfrm>
            <a:off x="1462471" y="1414786"/>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95" name="Google Shape;295;p33"/>
          <p:cNvGrpSpPr/>
          <p:nvPr/>
        </p:nvGrpSpPr>
        <p:grpSpPr>
          <a:xfrm rot="756538">
            <a:off x="4647504" y="115780"/>
            <a:ext cx="4574157" cy="3479412"/>
            <a:chOff x="1522650" y="1117750"/>
            <a:chExt cx="4574075" cy="3479350"/>
          </a:xfrm>
        </p:grpSpPr>
        <p:sp>
          <p:nvSpPr>
            <p:cNvPr id="296" name="Google Shape;296;p3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2274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MODULES</a:t>
            </a:r>
            <a:endParaRPr dirty="0"/>
          </a:p>
        </p:txBody>
      </p:sp>
      <p:sp>
        <p:nvSpPr>
          <p:cNvPr id="318" name="Google Shape;318;p35"/>
          <p:cNvSpPr txBox="1">
            <a:spLocks noGrp="1"/>
          </p:cNvSpPr>
          <p:nvPr>
            <p:ph type="subTitle" idx="1"/>
          </p:nvPr>
        </p:nvSpPr>
        <p:spPr>
          <a:xfrm>
            <a:off x="720000" y="1139480"/>
            <a:ext cx="3225514" cy="2652232"/>
          </a:xfrm>
          <a:prstGeom prst="rect">
            <a:avLst/>
          </a:prstGeom>
        </p:spPr>
        <p:txBody>
          <a:bodyPr spcFirstLastPara="1" wrap="square" lIns="91425" tIns="91425" rIns="91425" bIns="91425" anchor="t" anchorCtr="0">
            <a:noAutofit/>
          </a:bodyPr>
          <a:lstStyle/>
          <a:p>
            <a:pPr marL="285750" indent="-285750" algn="l">
              <a:buFont typeface="Courier New" panose="02070309020205020404" pitchFamily="49" charset="0"/>
              <a:buChar char="o"/>
            </a:pPr>
            <a:r>
              <a:rPr lang="en-US" sz="1400" dirty="0"/>
              <a:t>Modules are files containing Python code that can be </a:t>
            </a:r>
            <a:r>
              <a:rPr lang="en-US" sz="1400" b="1" dirty="0"/>
              <a:t>reused</a:t>
            </a:r>
            <a:r>
              <a:rPr lang="en-US" sz="1400" dirty="0"/>
              <a:t> in other scripts.</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Python has a rich standard </a:t>
            </a:r>
            <a:r>
              <a:rPr lang="en-US" sz="1400" b="1" dirty="0"/>
              <a:t>library</a:t>
            </a:r>
            <a:r>
              <a:rPr lang="en-US" sz="1400" dirty="0"/>
              <a:t> of modules for various purposes, such as math, </a:t>
            </a:r>
            <a:r>
              <a:rPr lang="en-US" sz="1400" dirty="0" err="1"/>
              <a:t>os</a:t>
            </a:r>
            <a:r>
              <a:rPr lang="en-US" sz="1400" dirty="0"/>
              <a:t>, and random.</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You can create your own modules by </a:t>
            </a:r>
            <a:r>
              <a:rPr lang="en-US" sz="1400" b="1" dirty="0"/>
              <a:t>organizing</a:t>
            </a:r>
            <a:r>
              <a:rPr lang="en-US" sz="1400" dirty="0"/>
              <a:t> related functions, classes, or variables in a Python file.</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To use a module, you need to import it using the </a:t>
            </a:r>
            <a:r>
              <a:rPr lang="en-US" sz="1400" b="1" dirty="0"/>
              <a:t>import</a:t>
            </a:r>
            <a:r>
              <a:rPr lang="en-US" sz="1400" dirty="0"/>
              <a:t> statement.</a:t>
            </a:r>
          </a:p>
        </p:txBody>
      </p:sp>
      <p:sp>
        <p:nvSpPr>
          <p:cNvPr id="319" name="Google Shape;319;p35"/>
          <p:cNvSpPr txBox="1">
            <a:spLocks noGrp="1"/>
          </p:cNvSpPr>
          <p:nvPr>
            <p:ph type="subTitle" idx="2"/>
          </p:nvPr>
        </p:nvSpPr>
        <p:spPr>
          <a:xfrm>
            <a:off x="4572000" y="1139480"/>
            <a:ext cx="3225514" cy="3237448"/>
          </a:xfrm>
          <a:prstGeom prst="rect">
            <a:avLst/>
          </a:prstGeom>
        </p:spPr>
        <p:txBody>
          <a:bodyPr spcFirstLastPara="1" wrap="square" lIns="91425" tIns="91425" rIns="91425" bIns="91425" anchor="t" anchorCtr="0">
            <a:noAutofit/>
          </a:bodyPr>
          <a:lstStyle/>
          <a:p>
            <a:pPr marL="285750" indent="-285750" algn="l">
              <a:buFont typeface="Courier New" panose="02070309020205020404" pitchFamily="49" charset="0"/>
              <a:buChar char="o"/>
            </a:pPr>
            <a:r>
              <a:rPr lang="en-US" sz="1400" dirty="0"/>
              <a:t>You can import specific functions or classes from a module using the </a:t>
            </a:r>
            <a:r>
              <a:rPr lang="en-US" sz="1400" b="1" dirty="0"/>
              <a:t>from</a:t>
            </a:r>
            <a:r>
              <a:rPr lang="en-US" sz="1400" dirty="0"/>
              <a:t> keyword.</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Modules help organize and encapsulate code, making it more </a:t>
            </a:r>
            <a:r>
              <a:rPr lang="en-US" sz="1400" b="1" dirty="0"/>
              <a:t>modular</a:t>
            </a:r>
            <a:r>
              <a:rPr lang="en-US" sz="1400" dirty="0"/>
              <a:t> and </a:t>
            </a:r>
            <a:r>
              <a:rPr lang="en-US" sz="1400" b="1" dirty="0"/>
              <a:t>maintainable</a:t>
            </a:r>
            <a:r>
              <a:rPr lang="en-US" sz="1400" dirty="0"/>
              <a:t>.</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Reusing code from modules reduces </a:t>
            </a:r>
            <a:r>
              <a:rPr lang="en-US" sz="1400" b="1" dirty="0"/>
              <a:t>redundancy</a:t>
            </a:r>
            <a:r>
              <a:rPr lang="en-US" sz="1400" dirty="0"/>
              <a:t> and makes your code </a:t>
            </a:r>
            <a:r>
              <a:rPr lang="en-US" sz="1400" b="1" dirty="0"/>
              <a:t>more efficient</a:t>
            </a:r>
            <a:r>
              <a:rPr lang="en-US" sz="1400" dirty="0"/>
              <a:t>.</a:t>
            </a:r>
          </a:p>
          <a:p>
            <a:pPr marL="285750" indent="-285750" algn="l">
              <a:buFont typeface="Courier New" panose="02070309020205020404" pitchFamily="49" charset="0"/>
              <a:buChar char="o"/>
            </a:pPr>
            <a:endParaRPr lang="en-US" sz="1400" dirty="0"/>
          </a:p>
          <a:p>
            <a:pPr marL="285750" indent="-285750" algn="l">
              <a:buFont typeface="Courier New" panose="02070309020205020404" pitchFamily="49" charset="0"/>
              <a:buChar char="o"/>
            </a:pPr>
            <a:r>
              <a:rPr lang="en-US" sz="1400" dirty="0"/>
              <a:t>Custom modules can be </a:t>
            </a:r>
            <a:r>
              <a:rPr lang="en-US" sz="1400" b="1" dirty="0"/>
              <a:t>shared</a:t>
            </a:r>
            <a:r>
              <a:rPr lang="en-US" sz="1400" dirty="0"/>
              <a:t> and </a:t>
            </a:r>
            <a:r>
              <a:rPr lang="en-US" sz="1400" b="1" dirty="0"/>
              <a:t>reused</a:t>
            </a:r>
            <a:r>
              <a:rPr lang="en-US" sz="1400" dirty="0"/>
              <a:t> in multiple Python scripts.</a:t>
            </a:r>
          </a:p>
        </p:txBody>
      </p:sp>
      <p:sp>
        <p:nvSpPr>
          <p:cNvPr id="322" name="Google Shape;322;p35"/>
          <p:cNvSpPr/>
          <p:nvPr/>
        </p:nvSpPr>
        <p:spPr>
          <a:xfrm>
            <a:off x="7797514" y="445039"/>
            <a:ext cx="329188" cy="329175"/>
          </a:xfrm>
          <a:custGeom>
            <a:avLst/>
            <a:gdLst/>
            <a:ahLst/>
            <a:cxnLst/>
            <a:rect l="l" t="t" r="r" b="b"/>
            <a:pathLst>
              <a:path w="11456" h="11551" extrusionOk="0">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323" name="Google Shape;323;p35"/>
          <p:cNvSpPr/>
          <p:nvPr/>
        </p:nvSpPr>
        <p:spPr>
          <a:xfrm>
            <a:off x="8424000" y="445025"/>
            <a:ext cx="329189" cy="329189"/>
          </a:xfrm>
          <a:custGeom>
            <a:avLst/>
            <a:gdLst/>
            <a:ahLst/>
            <a:cxnLst/>
            <a:rect l="l" t="t" r="r" b="b"/>
            <a:pathLst>
              <a:path w="11480" h="11479" extrusionOk="0">
                <a:moveTo>
                  <a:pt x="3216" y="667"/>
                </a:moveTo>
                <a:lnTo>
                  <a:pt x="3216" y="2286"/>
                </a:lnTo>
                <a:lnTo>
                  <a:pt x="668" y="2286"/>
                </a:lnTo>
                <a:lnTo>
                  <a:pt x="668" y="667"/>
                </a:lnTo>
                <a:close/>
                <a:moveTo>
                  <a:pt x="3882" y="1262"/>
                </a:moveTo>
                <a:lnTo>
                  <a:pt x="4668" y="2191"/>
                </a:lnTo>
                <a:lnTo>
                  <a:pt x="4668" y="3406"/>
                </a:lnTo>
                <a:lnTo>
                  <a:pt x="3882" y="2501"/>
                </a:lnTo>
                <a:lnTo>
                  <a:pt x="3882" y="1262"/>
                </a:lnTo>
                <a:close/>
                <a:moveTo>
                  <a:pt x="10003" y="2405"/>
                </a:moveTo>
                <a:lnTo>
                  <a:pt x="10622" y="3215"/>
                </a:lnTo>
                <a:lnTo>
                  <a:pt x="10003" y="4001"/>
                </a:lnTo>
                <a:lnTo>
                  <a:pt x="5335" y="4001"/>
                </a:lnTo>
                <a:lnTo>
                  <a:pt x="5335" y="2405"/>
                </a:lnTo>
                <a:close/>
                <a:moveTo>
                  <a:pt x="3216" y="2929"/>
                </a:moveTo>
                <a:lnTo>
                  <a:pt x="3216" y="4549"/>
                </a:lnTo>
                <a:lnTo>
                  <a:pt x="668" y="4549"/>
                </a:lnTo>
                <a:lnTo>
                  <a:pt x="668" y="2929"/>
                </a:lnTo>
                <a:close/>
                <a:moveTo>
                  <a:pt x="3882" y="3525"/>
                </a:moveTo>
                <a:lnTo>
                  <a:pt x="4668" y="4454"/>
                </a:lnTo>
                <a:lnTo>
                  <a:pt x="4668" y="5668"/>
                </a:lnTo>
                <a:lnTo>
                  <a:pt x="3882" y="4763"/>
                </a:lnTo>
                <a:lnTo>
                  <a:pt x="3882" y="3525"/>
                </a:lnTo>
                <a:close/>
                <a:moveTo>
                  <a:pt x="10003" y="4668"/>
                </a:moveTo>
                <a:lnTo>
                  <a:pt x="10622" y="5478"/>
                </a:lnTo>
                <a:lnTo>
                  <a:pt x="10003" y="6263"/>
                </a:lnTo>
                <a:lnTo>
                  <a:pt x="5335" y="6263"/>
                </a:lnTo>
                <a:lnTo>
                  <a:pt x="5335" y="4668"/>
                </a:lnTo>
                <a:close/>
                <a:moveTo>
                  <a:pt x="3216" y="5239"/>
                </a:moveTo>
                <a:lnTo>
                  <a:pt x="3216" y="6835"/>
                </a:lnTo>
                <a:lnTo>
                  <a:pt x="668" y="6835"/>
                </a:lnTo>
                <a:lnTo>
                  <a:pt x="668" y="5239"/>
                </a:lnTo>
                <a:close/>
                <a:moveTo>
                  <a:pt x="3882" y="5787"/>
                </a:moveTo>
                <a:lnTo>
                  <a:pt x="4668" y="6716"/>
                </a:lnTo>
                <a:lnTo>
                  <a:pt x="4668" y="7930"/>
                </a:lnTo>
                <a:lnTo>
                  <a:pt x="3882" y="7025"/>
                </a:lnTo>
                <a:lnTo>
                  <a:pt x="3882" y="5787"/>
                </a:lnTo>
                <a:close/>
                <a:moveTo>
                  <a:pt x="10003" y="6954"/>
                </a:moveTo>
                <a:lnTo>
                  <a:pt x="10622" y="7764"/>
                </a:lnTo>
                <a:lnTo>
                  <a:pt x="10003" y="8573"/>
                </a:lnTo>
                <a:lnTo>
                  <a:pt x="5335" y="8573"/>
                </a:lnTo>
                <a:lnTo>
                  <a:pt x="5335" y="6954"/>
                </a:lnTo>
                <a:close/>
                <a:moveTo>
                  <a:pt x="3216" y="7478"/>
                </a:moveTo>
                <a:lnTo>
                  <a:pt x="3216" y="9097"/>
                </a:lnTo>
                <a:lnTo>
                  <a:pt x="668" y="9097"/>
                </a:lnTo>
                <a:lnTo>
                  <a:pt x="668" y="7478"/>
                </a:lnTo>
                <a:close/>
                <a:moveTo>
                  <a:pt x="3882" y="8073"/>
                </a:moveTo>
                <a:lnTo>
                  <a:pt x="4668" y="9002"/>
                </a:lnTo>
                <a:lnTo>
                  <a:pt x="4668" y="10217"/>
                </a:lnTo>
                <a:lnTo>
                  <a:pt x="3882" y="9312"/>
                </a:lnTo>
                <a:lnTo>
                  <a:pt x="3882" y="8073"/>
                </a:lnTo>
                <a:close/>
                <a:moveTo>
                  <a:pt x="10003" y="9216"/>
                </a:moveTo>
                <a:lnTo>
                  <a:pt x="10622" y="10026"/>
                </a:lnTo>
                <a:lnTo>
                  <a:pt x="10003" y="10836"/>
                </a:lnTo>
                <a:lnTo>
                  <a:pt x="5335" y="10836"/>
                </a:lnTo>
                <a:lnTo>
                  <a:pt x="5335" y="9216"/>
                </a:lnTo>
                <a:close/>
                <a:moveTo>
                  <a:pt x="1" y="0"/>
                </a:moveTo>
                <a:lnTo>
                  <a:pt x="1" y="9764"/>
                </a:lnTo>
                <a:lnTo>
                  <a:pt x="3382" y="9764"/>
                </a:lnTo>
                <a:lnTo>
                  <a:pt x="4835" y="11479"/>
                </a:lnTo>
                <a:lnTo>
                  <a:pt x="10312" y="11479"/>
                </a:lnTo>
                <a:lnTo>
                  <a:pt x="11479" y="10002"/>
                </a:lnTo>
                <a:lnTo>
                  <a:pt x="10598" y="8859"/>
                </a:lnTo>
                <a:lnTo>
                  <a:pt x="11479" y="7740"/>
                </a:lnTo>
                <a:lnTo>
                  <a:pt x="10598" y="6597"/>
                </a:lnTo>
                <a:lnTo>
                  <a:pt x="11479" y="5478"/>
                </a:lnTo>
                <a:lnTo>
                  <a:pt x="10598" y="4334"/>
                </a:lnTo>
                <a:lnTo>
                  <a:pt x="11479" y="3215"/>
                </a:lnTo>
                <a:lnTo>
                  <a:pt x="10312" y="1715"/>
                </a:lnTo>
                <a:lnTo>
                  <a:pt x="5168" y="1715"/>
                </a:lnTo>
                <a:lnTo>
                  <a:pt x="3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324" name="Google Shape;324;p35"/>
          <p:cNvSpPr/>
          <p:nvPr/>
        </p:nvSpPr>
        <p:spPr>
          <a:xfrm>
            <a:off x="8424000" y="974886"/>
            <a:ext cx="329187" cy="329189"/>
          </a:xfrm>
          <a:custGeom>
            <a:avLst/>
            <a:gdLst/>
            <a:ahLst/>
            <a:cxnLst/>
            <a:rect l="l" t="t" r="r" b="b"/>
            <a:pathLst>
              <a:path w="11503" h="11479" extrusionOk="0">
                <a:moveTo>
                  <a:pt x="10169" y="2429"/>
                </a:moveTo>
                <a:cubicBezTo>
                  <a:pt x="10360" y="2429"/>
                  <a:pt x="10550" y="2620"/>
                  <a:pt x="10550" y="2834"/>
                </a:cubicBezTo>
                <a:cubicBezTo>
                  <a:pt x="10550" y="3024"/>
                  <a:pt x="10360" y="3215"/>
                  <a:pt x="10169" y="3215"/>
                </a:cubicBezTo>
                <a:cubicBezTo>
                  <a:pt x="9955" y="3215"/>
                  <a:pt x="9764" y="3024"/>
                  <a:pt x="9764" y="2834"/>
                </a:cubicBezTo>
                <a:cubicBezTo>
                  <a:pt x="9764" y="2620"/>
                  <a:pt x="9931" y="2429"/>
                  <a:pt x="10169" y="2429"/>
                </a:cubicBezTo>
                <a:close/>
                <a:moveTo>
                  <a:pt x="8669" y="4763"/>
                </a:moveTo>
                <a:cubicBezTo>
                  <a:pt x="8883" y="4763"/>
                  <a:pt x="9050" y="4930"/>
                  <a:pt x="9050" y="5144"/>
                </a:cubicBezTo>
                <a:cubicBezTo>
                  <a:pt x="9050" y="5358"/>
                  <a:pt x="8883" y="5525"/>
                  <a:pt x="8669" y="5525"/>
                </a:cubicBezTo>
                <a:cubicBezTo>
                  <a:pt x="8454" y="5525"/>
                  <a:pt x="8288" y="5358"/>
                  <a:pt x="8288" y="5144"/>
                </a:cubicBezTo>
                <a:cubicBezTo>
                  <a:pt x="8288" y="4930"/>
                  <a:pt x="8454" y="4763"/>
                  <a:pt x="8669" y="4763"/>
                </a:cubicBezTo>
                <a:close/>
                <a:moveTo>
                  <a:pt x="4335" y="5358"/>
                </a:moveTo>
                <a:cubicBezTo>
                  <a:pt x="4525" y="5358"/>
                  <a:pt x="4716" y="5525"/>
                  <a:pt x="4716" y="5739"/>
                </a:cubicBezTo>
                <a:cubicBezTo>
                  <a:pt x="4716" y="5954"/>
                  <a:pt x="4525" y="6120"/>
                  <a:pt x="4335" y="6120"/>
                </a:cubicBezTo>
                <a:cubicBezTo>
                  <a:pt x="4120" y="6120"/>
                  <a:pt x="3930" y="5954"/>
                  <a:pt x="3930" y="5739"/>
                </a:cubicBezTo>
                <a:cubicBezTo>
                  <a:pt x="3906" y="5525"/>
                  <a:pt x="4096" y="5358"/>
                  <a:pt x="4335" y="5358"/>
                </a:cubicBezTo>
                <a:close/>
                <a:moveTo>
                  <a:pt x="6716" y="6811"/>
                </a:moveTo>
                <a:cubicBezTo>
                  <a:pt x="6906" y="6811"/>
                  <a:pt x="7097" y="6978"/>
                  <a:pt x="7097" y="7192"/>
                </a:cubicBezTo>
                <a:cubicBezTo>
                  <a:pt x="7097" y="7406"/>
                  <a:pt x="6906" y="7573"/>
                  <a:pt x="6716" y="7573"/>
                </a:cubicBezTo>
                <a:cubicBezTo>
                  <a:pt x="6502" y="7573"/>
                  <a:pt x="6311" y="7406"/>
                  <a:pt x="6311" y="7192"/>
                </a:cubicBezTo>
                <a:cubicBezTo>
                  <a:pt x="6311" y="6978"/>
                  <a:pt x="6478" y="6811"/>
                  <a:pt x="6716" y="6811"/>
                </a:cubicBezTo>
                <a:close/>
                <a:moveTo>
                  <a:pt x="2715" y="7740"/>
                </a:moveTo>
                <a:cubicBezTo>
                  <a:pt x="2929" y="7740"/>
                  <a:pt x="3096" y="7906"/>
                  <a:pt x="3096" y="8121"/>
                </a:cubicBezTo>
                <a:cubicBezTo>
                  <a:pt x="3096" y="8335"/>
                  <a:pt x="2929" y="8502"/>
                  <a:pt x="2715" y="8502"/>
                </a:cubicBezTo>
                <a:cubicBezTo>
                  <a:pt x="2501" y="8502"/>
                  <a:pt x="2334" y="8335"/>
                  <a:pt x="2334" y="8121"/>
                </a:cubicBezTo>
                <a:cubicBezTo>
                  <a:pt x="2334" y="7906"/>
                  <a:pt x="2501" y="7740"/>
                  <a:pt x="2715" y="7740"/>
                </a:cubicBezTo>
                <a:close/>
                <a:moveTo>
                  <a:pt x="0" y="0"/>
                </a:moveTo>
                <a:lnTo>
                  <a:pt x="0" y="11479"/>
                </a:lnTo>
                <a:lnTo>
                  <a:pt x="11503" y="11479"/>
                </a:lnTo>
                <a:lnTo>
                  <a:pt x="11503" y="10264"/>
                </a:lnTo>
                <a:lnTo>
                  <a:pt x="10836" y="10264"/>
                </a:lnTo>
                <a:lnTo>
                  <a:pt x="10836" y="10288"/>
                </a:lnTo>
                <a:lnTo>
                  <a:pt x="10836" y="10836"/>
                </a:lnTo>
                <a:lnTo>
                  <a:pt x="691" y="10836"/>
                </a:lnTo>
                <a:lnTo>
                  <a:pt x="691" y="9883"/>
                </a:lnTo>
                <a:lnTo>
                  <a:pt x="2072" y="8954"/>
                </a:lnTo>
                <a:cubicBezTo>
                  <a:pt x="2243" y="9082"/>
                  <a:pt x="2490" y="9172"/>
                  <a:pt x="2746" y="9172"/>
                </a:cubicBezTo>
                <a:cubicBezTo>
                  <a:pt x="2775" y="9172"/>
                  <a:pt x="2805" y="9171"/>
                  <a:pt x="2834" y="9169"/>
                </a:cubicBezTo>
                <a:cubicBezTo>
                  <a:pt x="3334" y="9097"/>
                  <a:pt x="3739" y="8716"/>
                  <a:pt x="3787" y="8216"/>
                </a:cubicBezTo>
                <a:cubicBezTo>
                  <a:pt x="3811" y="7930"/>
                  <a:pt x="3739" y="7668"/>
                  <a:pt x="3620" y="7478"/>
                </a:cubicBezTo>
                <a:lnTo>
                  <a:pt x="4049" y="6716"/>
                </a:lnTo>
                <a:cubicBezTo>
                  <a:pt x="4144" y="6740"/>
                  <a:pt x="4239" y="6740"/>
                  <a:pt x="4335" y="6740"/>
                </a:cubicBezTo>
                <a:cubicBezTo>
                  <a:pt x="4596" y="6740"/>
                  <a:pt x="4835" y="6668"/>
                  <a:pt x="5001" y="6478"/>
                </a:cubicBezTo>
                <a:lnTo>
                  <a:pt x="5644" y="6930"/>
                </a:lnTo>
                <a:cubicBezTo>
                  <a:pt x="5597" y="7073"/>
                  <a:pt x="5597" y="7216"/>
                  <a:pt x="5644" y="7382"/>
                </a:cubicBezTo>
                <a:cubicBezTo>
                  <a:pt x="5716" y="7787"/>
                  <a:pt x="6049" y="8121"/>
                  <a:pt x="6478" y="8168"/>
                </a:cubicBezTo>
                <a:cubicBezTo>
                  <a:pt x="6542" y="8180"/>
                  <a:pt x="6606" y="8186"/>
                  <a:pt x="6669" y="8186"/>
                </a:cubicBezTo>
                <a:cubicBezTo>
                  <a:pt x="7234" y="8186"/>
                  <a:pt x="7716" y="7723"/>
                  <a:pt x="7716" y="7144"/>
                </a:cubicBezTo>
                <a:cubicBezTo>
                  <a:pt x="7716" y="6954"/>
                  <a:pt x="7692" y="6811"/>
                  <a:pt x="7597" y="6692"/>
                </a:cubicBezTo>
                <a:lnTo>
                  <a:pt x="8169" y="6073"/>
                </a:lnTo>
                <a:cubicBezTo>
                  <a:pt x="8289" y="6124"/>
                  <a:pt x="8434" y="6163"/>
                  <a:pt x="8585" y="6163"/>
                </a:cubicBezTo>
                <a:cubicBezTo>
                  <a:pt x="8644" y="6163"/>
                  <a:pt x="8704" y="6157"/>
                  <a:pt x="8764" y="6144"/>
                </a:cubicBezTo>
                <a:cubicBezTo>
                  <a:pt x="9240" y="6097"/>
                  <a:pt x="9621" y="5715"/>
                  <a:pt x="9693" y="5239"/>
                </a:cubicBezTo>
                <a:cubicBezTo>
                  <a:pt x="9717" y="4906"/>
                  <a:pt x="9621" y="4620"/>
                  <a:pt x="9407" y="4406"/>
                </a:cubicBezTo>
                <a:lnTo>
                  <a:pt x="9836" y="3810"/>
                </a:lnTo>
                <a:cubicBezTo>
                  <a:pt x="9907" y="3822"/>
                  <a:pt x="9979" y="3828"/>
                  <a:pt x="10056" y="3828"/>
                </a:cubicBezTo>
                <a:cubicBezTo>
                  <a:pt x="10133" y="3828"/>
                  <a:pt x="10217" y="3822"/>
                  <a:pt x="10312" y="3810"/>
                </a:cubicBezTo>
                <a:cubicBezTo>
                  <a:pt x="10717" y="3715"/>
                  <a:pt x="11050" y="3382"/>
                  <a:pt x="11145" y="2977"/>
                </a:cubicBezTo>
                <a:cubicBezTo>
                  <a:pt x="11277" y="2319"/>
                  <a:pt x="10762" y="1701"/>
                  <a:pt x="10121" y="1701"/>
                </a:cubicBezTo>
                <a:cubicBezTo>
                  <a:pt x="10067" y="1701"/>
                  <a:pt x="10011" y="1705"/>
                  <a:pt x="9955" y="1715"/>
                </a:cubicBezTo>
                <a:cubicBezTo>
                  <a:pt x="9478" y="1786"/>
                  <a:pt x="9097" y="2167"/>
                  <a:pt x="9026" y="2667"/>
                </a:cubicBezTo>
                <a:cubicBezTo>
                  <a:pt x="9002" y="2977"/>
                  <a:pt x="9097" y="3239"/>
                  <a:pt x="9264" y="3453"/>
                </a:cubicBezTo>
                <a:lnTo>
                  <a:pt x="8859" y="4072"/>
                </a:lnTo>
                <a:cubicBezTo>
                  <a:pt x="8788" y="4048"/>
                  <a:pt x="8693" y="4048"/>
                  <a:pt x="8645" y="4048"/>
                </a:cubicBezTo>
                <a:cubicBezTo>
                  <a:pt x="8050" y="4048"/>
                  <a:pt x="7573" y="4525"/>
                  <a:pt x="7573" y="5120"/>
                </a:cubicBezTo>
                <a:cubicBezTo>
                  <a:pt x="7573" y="5287"/>
                  <a:pt x="7621" y="5477"/>
                  <a:pt x="7692" y="5620"/>
                </a:cubicBezTo>
                <a:lnTo>
                  <a:pt x="7145" y="6216"/>
                </a:lnTo>
                <a:cubicBezTo>
                  <a:pt x="7002" y="6120"/>
                  <a:pt x="6835" y="6097"/>
                  <a:pt x="6668" y="6097"/>
                </a:cubicBezTo>
                <a:cubicBezTo>
                  <a:pt x="6406" y="6097"/>
                  <a:pt x="6168" y="6192"/>
                  <a:pt x="5954" y="6358"/>
                </a:cubicBezTo>
                <a:lnTo>
                  <a:pt x="5335" y="5906"/>
                </a:lnTo>
                <a:cubicBezTo>
                  <a:pt x="5359" y="5787"/>
                  <a:pt x="5359" y="5692"/>
                  <a:pt x="5335" y="5549"/>
                </a:cubicBezTo>
                <a:cubicBezTo>
                  <a:pt x="5287" y="5096"/>
                  <a:pt x="4882" y="4691"/>
                  <a:pt x="4382" y="4644"/>
                </a:cubicBezTo>
                <a:cubicBezTo>
                  <a:pt x="4344" y="4639"/>
                  <a:pt x="4306" y="4637"/>
                  <a:pt x="4269" y="4637"/>
                </a:cubicBezTo>
                <a:cubicBezTo>
                  <a:pt x="3698" y="4637"/>
                  <a:pt x="3215" y="5134"/>
                  <a:pt x="3215" y="5715"/>
                </a:cubicBezTo>
                <a:cubicBezTo>
                  <a:pt x="3215" y="5977"/>
                  <a:pt x="3310" y="6192"/>
                  <a:pt x="3453" y="6382"/>
                </a:cubicBezTo>
                <a:lnTo>
                  <a:pt x="3049" y="7073"/>
                </a:lnTo>
                <a:cubicBezTo>
                  <a:pt x="2953" y="7049"/>
                  <a:pt x="2834" y="7025"/>
                  <a:pt x="2715" y="7025"/>
                </a:cubicBezTo>
                <a:cubicBezTo>
                  <a:pt x="2120" y="7025"/>
                  <a:pt x="1643" y="7502"/>
                  <a:pt x="1643" y="8097"/>
                </a:cubicBezTo>
                <a:cubicBezTo>
                  <a:pt x="1643" y="8168"/>
                  <a:pt x="1643" y="8264"/>
                  <a:pt x="1667" y="8359"/>
                </a:cubicBezTo>
                <a:lnTo>
                  <a:pt x="691" y="9002"/>
                </a:lnTo>
                <a:lnTo>
                  <a:pt x="691" y="691"/>
                </a:lnTo>
                <a:lnTo>
                  <a:pt x="1239" y="691"/>
                </a:lnTo>
                <a:lnTo>
                  <a:pt x="1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8" name="TextBox 7">
            <a:extLst>
              <a:ext uri="{FF2B5EF4-FFF2-40B4-BE49-F238E27FC236}">
                <a16:creationId xmlns:a16="http://schemas.microsoft.com/office/drawing/2014/main" id="{323B0CBA-EE7F-87A5-5C89-471AEE6D6616}"/>
              </a:ext>
            </a:extLst>
          </p:cNvPr>
          <p:cNvSpPr txBox="1"/>
          <p:nvPr/>
        </p:nvSpPr>
        <p:spPr>
          <a:xfrm rot="5400000">
            <a:off x="2386478" y="2763035"/>
            <a:ext cx="3873643" cy="307777"/>
          </a:xfrm>
          <a:prstGeom prst="rect">
            <a:avLst/>
          </a:prstGeom>
          <a:noFill/>
        </p:spPr>
        <p:txBody>
          <a:bodyPr wrap="square" rtlCol="0">
            <a:spAutoFit/>
          </a:bodyPr>
          <a:lstStyle/>
          <a:p>
            <a:r>
              <a:rPr lang="en-US" dirty="0">
                <a:solidFill>
                  <a:schemeClr val="tx1"/>
                </a:solidFill>
              </a:rPr>
              <a:t>_________________________________</a:t>
            </a:r>
            <a:endParaRPr lang="en-IN"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Examples:</a:t>
            </a:r>
            <a:endParaRPr dirty="0"/>
          </a:p>
        </p:txBody>
      </p:sp>
      <p:sp>
        <p:nvSpPr>
          <p:cNvPr id="331" name="Google Shape;331;p36"/>
          <p:cNvSpPr txBox="1">
            <a:spLocks noGrp="1"/>
          </p:cNvSpPr>
          <p:nvPr>
            <p:ph type="subTitle" idx="1"/>
          </p:nvPr>
        </p:nvSpPr>
        <p:spPr>
          <a:xfrm>
            <a:off x="720000" y="1659425"/>
            <a:ext cx="3218700" cy="286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u="sng" dirty="0"/>
              <a:t>Program</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sz="1400" dirty="0">
                <a:solidFill>
                  <a:srgbClr val="00B050"/>
                </a:solidFill>
              </a:rPr>
              <a:t># defining a function</a:t>
            </a:r>
          </a:p>
          <a:p>
            <a:pPr marL="0" lvl="0" indent="0" algn="l" rtl="0">
              <a:spcBef>
                <a:spcPts val="0"/>
              </a:spcBef>
              <a:spcAft>
                <a:spcPts val="0"/>
              </a:spcAft>
              <a:buNone/>
            </a:pPr>
            <a:r>
              <a:rPr lang="en-US" sz="1400" dirty="0"/>
              <a:t>def </a:t>
            </a:r>
            <a:r>
              <a:rPr lang="en-US" sz="1400" dirty="0" err="1"/>
              <a:t>rec_area</a:t>
            </a:r>
            <a:r>
              <a:rPr lang="en-US" sz="1400" dirty="0"/>
              <a:t>(</a:t>
            </a:r>
            <a:r>
              <a:rPr lang="en-US" sz="1400" dirty="0" err="1"/>
              <a:t>len</a:t>
            </a:r>
            <a:r>
              <a:rPr lang="en-US" sz="1400" dirty="0"/>
              <a:t>, </a:t>
            </a:r>
            <a:r>
              <a:rPr lang="en-US" sz="1400" dirty="0" err="1"/>
              <a:t>wid</a:t>
            </a:r>
            <a:r>
              <a:rPr lang="en-US" sz="1400" dirty="0"/>
              <a:t>):</a:t>
            </a:r>
          </a:p>
          <a:p>
            <a:pPr marL="0" lvl="0" indent="0" algn="l" rtl="0">
              <a:spcBef>
                <a:spcPts val="0"/>
              </a:spcBef>
              <a:spcAft>
                <a:spcPts val="0"/>
              </a:spcAft>
              <a:buNone/>
            </a:pPr>
            <a:r>
              <a:rPr lang="en-US" sz="1400" dirty="0"/>
              <a:t>    area = </a:t>
            </a:r>
            <a:r>
              <a:rPr lang="en-US" sz="1400" dirty="0" err="1"/>
              <a:t>len</a:t>
            </a:r>
            <a:r>
              <a:rPr lang="en-US" sz="1400" dirty="0"/>
              <a:t> * </a:t>
            </a:r>
            <a:r>
              <a:rPr lang="en-US" sz="1400" dirty="0" err="1"/>
              <a:t>wid</a:t>
            </a:r>
            <a:endParaRPr lang="en-US" sz="1400" dirty="0"/>
          </a:p>
          <a:p>
            <a:pPr marL="0" lvl="0" indent="0" algn="l" rtl="0">
              <a:spcBef>
                <a:spcPts val="0"/>
              </a:spcBef>
              <a:spcAft>
                <a:spcPts val="0"/>
              </a:spcAft>
              <a:buNone/>
            </a:pPr>
            <a:r>
              <a:rPr lang="en-US" sz="1400" dirty="0"/>
              <a:t>    return area</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rgbClr val="00B050"/>
                </a:solidFill>
              </a:rPr>
              <a:t>#calling the function  </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len</a:t>
            </a:r>
            <a:r>
              <a:rPr lang="en-US" sz="1400" dirty="0"/>
              <a:t> =5.0</a:t>
            </a:r>
          </a:p>
          <a:p>
            <a:pPr marL="0" lvl="0" indent="0" algn="l" rtl="0">
              <a:spcBef>
                <a:spcPts val="0"/>
              </a:spcBef>
              <a:spcAft>
                <a:spcPts val="0"/>
              </a:spcAft>
              <a:buNone/>
            </a:pPr>
            <a:r>
              <a:rPr lang="en-US" sz="1400" dirty="0" err="1"/>
              <a:t>wid</a:t>
            </a:r>
            <a:r>
              <a:rPr lang="en-US" sz="1400" dirty="0"/>
              <a:t> = 3.0</a:t>
            </a:r>
          </a:p>
          <a:p>
            <a:pPr marL="0" lvl="0" indent="0" algn="l" rtl="0">
              <a:spcBef>
                <a:spcPts val="0"/>
              </a:spcBef>
              <a:spcAft>
                <a:spcPts val="0"/>
              </a:spcAft>
              <a:buNone/>
            </a:pPr>
            <a:r>
              <a:rPr lang="en-US" sz="1400" dirty="0"/>
              <a:t>result = </a:t>
            </a:r>
            <a:r>
              <a:rPr lang="en-US" sz="1400" dirty="0" err="1"/>
              <a:t>rec_area</a:t>
            </a:r>
            <a:r>
              <a:rPr lang="en-US" sz="1400" dirty="0"/>
              <a:t>(</a:t>
            </a:r>
            <a:r>
              <a:rPr lang="en-US" sz="1400" dirty="0" err="1"/>
              <a:t>len</a:t>
            </a:r>
            <a:r>
              <a:rPr lang="en-US" sz="1400" dirty="0"/>
              <a:t> ,</a:t>
            </a:r>
            <a:r>
              <a:rPr lang="en-US" sz="1400" dirty="0" err="1"/>
              <a:t>wid</a:t>
            </a:r>
            <a:r>
              <a:rPr lang="en-US" sz="1400" dirty="0"/>
              <a:t>)</a:t>
            </a:r>
          </a:p>
          <a:p>
            <a:pPr marL="0" lvl="0" indent="0" algn="l" rtl="0">
              <a:spcBef>
                <a:spcPts val="0"/>
              </a:spcBef>
              <a:spcAft>
                <a:spcPts val="0"/>
              </a:spcAft>
              <a:buNone/>
            </a:pPr>
            <a:r>
              <a:rPr lang="en-US" sz="1400" dirty="0"/>
              <a:t>print( f" The area is {result}.")</a:t>
            </a:r>
            <a:endParaRPr sz="1400" dirty="0"/>
          </a:p>
        </p:txBody>
      </p:sp>
      <p:sp>
        <p:nvSpPr>
          <p:cNvPr id="335" name="Google Shape;335;p36"/>
          <p:cNvSpPr txBox="1">
            <a:spLocks noGrp="1"/>
          </p:cNvSpPr>
          <p:nvPr>
            <p:ph type="subTitle" idx="5"/>
          </p:nvPr>
        </p:nvSpPr>
        <p:spPr>
          <a:xfrm>
            <a:off x="720000" y="1144087"/>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Functions</a:t>
            </a:r>
            <a:r>
              <a:rPr lang="en" dirty="0"/>
              <a:t> :</a:t>
            </a:r>
            <a:endParaRPr dirty="0"/>
          </a:p>
        </p:txBody>
      </p:sp>
      <p:sp>
        <p:nvSpPr>
          <p:cNvPr id="336" name="Google Shape;336;p36"/>
          <p:cNvSpPr txBox="1">
            <a:spLocks noGrp="1"/>
          </p:cNvSpPr>
          <p:nvPr>
            <p:ph type="subTitle" idx="7"/>
          </p:nvPr>
        </p:nvSpPr>
        <p:spPr>
          <a:xfrm>
            <a:off x="4473793" y="116272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Explanation</a:t>
            </a:r>
            <a:r>
              <a:rPr lang="en" dirty="0"/>
              <a:t>:</a:t>
            </a:r>
            <a:endParaRPr dirty="0"/>
          </a:p>
        </p:txBody>
      </p:sp>
      <p:grpSp>
        <p:nvGrpSpPr>
          <p:cNvPr id="338" name="Google Shape;338;p36"/>
          <p:cNvGrpSpPr/>
          <p:nvPr/>
        </p:nvGrpSpPr>
        <p:grpSpPr>
          <a:xfrm>
            <a:off x="6332248" y="291154"/>
            <a:ext cx="329201" cy="329201"/>
            <a:chOff x="5648375" y="238125"/>
            <a:chExt cx="483125" cy="483125"/>
          </a:xfrm>
        </p:grpSpPr>
        <p:sp>
          <p:nvSpPr>
            <p:cNvPr id="339" name="Google Shape;339;p36"/>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0" name="Google Shape;340;p36"/>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1" name="Google Shape;341;p36"/>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2" name="Google Shape;342;p36"/>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3" name="Google Shape;343;p36"/>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36"/>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36"/>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36"/>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36"/>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 name="Google Shape;348;p36"/>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9" name="Google Shape;349;p36"/>
          <p:cNvSpPr/>
          <p:nvPr/>
        </p:nvSpPr>
        <p:spPr>
          <a:xfrm>
            <a:off x="7363323" y="319975"/>
            <a:ext cx="329170" cy="311403"/>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50" name="Google Shape;350;p36"/>
          <p:cNvGrpSpPr/>
          <p:nvPr/>
        </p:nvGrpSpPr>
        <p:grpSpPr>
          <a:xfrm>
            <a:off x="2864902" y="609650"/>
            <a:ext cx="338591" cy="329186"/>
            <a:chOff x="-31889080" y="2658949"/>
            <a:chExt cx="302475" cy="290775"/>
          </a:xfrm>
        </p:grpSpPr>
        <p:sp>
          <p:nvSpPr>
            <p:cNvPr id="351" name="Google Shape;351;p36"/>
            <p:cNvSpPr/>
            <p:nvPr/>
          </p:nvSpPr>
          <p:spPr>
            <a:xfrm>
              <a:off x="-31889080" y="2658949"/>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6"/>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36"/>
          <p:cNvGrpSpPr/>
          <p:nvPr/>
        </p:nvGrpSpPr>
        <p:grpSpPr>
          <a:xfrm>
            <a:off x="8239667" y="402191"/>
            <a:ext cx="382269" cy="329184"/>
            <a:chOff x="-45664625" y="2352225"/>
            <a:chExt cx="300125" cy="263875"/>
          </a:xfrm>
        </p:grpSpPr>
        <p:sp>
          <p:nvSpPr>
            <p:cNvPr id="354" name="Google Shape;354;p36"/>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5">
            <a:extLst>
              <a:ext uri="{FF2B5EF4-FFF2-40B4-BE49-F238E27FC236}">
                <a16:creationId xmlns:a16="http://schemas.microsoft.com/office/drawing/2014/main" id="{F343E8C8-0841-C9BD-8C44-6A541826BC6A}"/>
              </a:ext>
            </a:extLst>
          </p:cNvPr>
          <p:cNvGraphicFramePr>
            <a:graphicFrameLocks noGrp="1"/>
          </p:cNvGraphicFramePr>
          <p:nvPr>
            <p:extLst>
              <p:ext uri="{D42A27DB-BD31-4B8C-83A1-F6EECF244321}">
                <p14:modId xmlns:p14="http://schemas.microsoft.com/office/powerpoint/2010/main" val="2873666143"/>
              </p:ext>
            </p:extLst>
          </p:nvPr>
        </p:nvGraphicFramePr>
        <p:xfrm>
          <a:off x="4569256" y="1613921"/>
          <a:ext cx="4105890" cy="2834640"/>
        </p:xfrm>
        <a:graphic>
          <a:graphicData uri="http://schemas.openxmlformats.org/drawingml/2006/table">
            <a:tbl>
              <a:tblPr firstRow="1" bandRow="1">
                <a:tableStyleId>{82F3752E-1FA7-48E3-83B0-CBD7AFF683D3}</a:tableStyleId>
              </a:tblPr>
              <a:tblGrid>
                <a:gridCol w="1877640">
                  <a:extLst>
                    <a:ext uri="{9D8B030D-6E8A-4147-A177-3AD203B41FA5}">
                      <a16:colId xmlns:a16="http://schemas.microsoft.com/office/drawing/2014/main" val="2666396900"/>
                    </a:ext>
                  </a:extLst>
                </a:gridCol>
                <a:gridCol w="2228250">
                  <a:extLst>
                    <a:ext uri="{9D8B030D-6E8A-4147-A177-3AD203B41FA5}">
                      <a16:colId xmlns:a16="http://schemas.microsoft.com/office/drawing/2014/main" val="646712744"/>
                    </a:ext>
                  </a:extLst>
                </a:gridCol>
              </a:tblGrid>
              <a:tr h="627556">
                <a:tc>
                  <a:txBody>
                    <a:bodyPr/>
                    <a:lstStyle/>
                    <a:p>
                      <a:r>
                        <a:rPr lang="en-US" u="sng" dirty="0">
                          <a:solidFill>
                            <a:schemeClr val="tx1"/>
                          </a:solidFill>
                        </a:rPr>
                        <a:t>def </a:t>
                      </a:r>
                      <a:r>
                        <a:rPr lang="en-US" u="sng" dirty="0" err="1">
                          <a:solidFill>
                            <a:schemeClr val="tx1"/>
                          </a:solidFill>
                        </a:rPr>
                        <a:t>rec_area</a:t>
                      </a:r>
                      <a:r>
                        <a:rPr lang="en-US" u="sng" dirty="0">
                          <a:solidFill>
                            <a:schemeClr val="tx1"/>
                          </a:solidFill>
                        </a:rPr>
                        <a:t>(</a:t>
                      </a:r>
                      <a:r>
                        <a:rPr lang="en-US" u="sng" dirty="0" err="1">
                          <a:solidFill>
                            <a:schemeClr val="tx1"/>
                          </a:solidFill>
                        </a:rPr>
                        <a:t>len,wid</a:t>
                      </a:r>
                      <a:r>
                        <a:rPr lang="en-US" u="sng" dirty="0">
                          <a:solidFill>
                            <a:schemeClr val="tx1"/>
                          </a:solidFill>
                        </a:rPr>
                        <a:t>)</a:t>
                      </a:r>
                      <a:endParaRPr lang="en-IN" u="sng" dirty="0">
                        <a:solidFill>
                          <a:schemeClr val="tx1"/>
                        </a:solidFill>
                      </a:endParaRPr>
                    </a:p>
                  </a:txBody>
                  <a:tcPr/>
                </a:tc>
                <a:tc>
                  <a:txBody>
                    <a:bodyPr/>
                    <a:lstStyle/>
                    <a:p>
                      <a:r>
                        <a:rPr lang="en-US" dirty="0">
                          <a:solidFill>
                            <a:schemeClr val="tx1"/>
                          </a:solidFill>
                        </a:rPr>
                        <a:t>Defines function name with parameter '</a:t>
                      </a:r>
                      <a:r>
                        <a:rPr lang="en-US" dirty="0" err="1">
                          <a:solidFill>
                            <a:schemeClr val="tx1"/>
                          </a:solidFill>
                        </a:rPr>
                        <a:t>len</a:t>
                      </a:r>
                      <a:r>
                        <a:rPr lang="en-US" dirty="0">
                          <a:solidFill>
                            <a:schemeClr val="tx1"/>
                          </a:solidFill>
                        </a:rPr>
                        <a:t>' and '</a:t>
                      </a:r>
                      <a:r>
                        <a:rPr lang="en-US" dirty="0" err="1">
                          <a:solidFill>
                            <a:schemeClr val="tx1"/>
                          </a:solidFill>
                        </a:rPr>
                        <a:t>wid</a:t>
                      </a:r>
                      <a:r>
                        <a:rPr lang="en-US" dirty="0">
                          <a:solidFill>
                            <a:schemeClr val="tx1"/>
                          </a:solidFill>
                        </a:rPr>
                        <a:t>' .</a:t>
                      </a:r>
                      <a:endParaRPr lang="en-IN" dirty="0">
                        <a:solidFill>
                          <a:schemeClr val="tx1"/>
                        </a:solidFill>
                      </a:endParaRPr>
                    </a:p>
                  </a:txBody>
                  <a:tcPr/>
                </a:tc>
                <a:extLst>
                  <a:ext uri="{0D108BD9-81ED-4DB2-BD59-A6C34878D82A}">
                    <a16:rowId xmlns:a16="http://schemas.microsoft.com/office/drawing/2014/main" val="3761820431"/>
                  </a:ext>
                </a:extLst>
              </a:tr>
              <a:tr h="810593">
                <a:tc>
                  <a:txBody>
                    <a:bodyPr/>
                    <a:lstStyle/>
                    <a:p>
                      <a:r>
                        <a:rPr lang="en-US" dirty="0">
                          <a:solidFill>
                            <a:schemeClr val="tx1"/>
                          </a:solidFill>
                        </a:rPr>
                        <a:t> area = </a:t>
                      </a:r>
                      <a:r>
                        <a:rPr lang="en-US" dirty="0" err="1">
                          <a:solidFill>
                            <a:schemeClr val="tx1"/>
                          </a:solidFill>
                        </a:rPr>
                        <a:t>len</a:t>
                      </a:r>
                      <a:r>
                        <a:rPr lang="en-US" dirty="0">
                          <a:solidFill>
                            <a:schemeClr val="tx1"/>
                          </a:solidFill>
                        </a:rPr>
                        <a:t>*</a:t>
                      </a:r>
                      <a:r>
                        <a:rPr lang="en-US" dirty="0" err="1">
                          <a:solidFill>
                            <a:schemeClr val="tx1"/>
                          </a:solidFill>
                        </a:rPr>
                        <a:t>wid</a:t>
                      </a:r>
                      <a:endParaRPr lang="en-US" dirty="0">
                        <a:solidFill>
                          <a:schemeClr val="tx1"/>
                        </a:solidFill>
                      </a:endParaRPr>
                    </a:p>
                  </a:txBody>
                  <a:tcPr/>
                </a:tc>
                <a:tc>
                  <a:txBody>
                    <a:bodyPr/>
                    <a:lstStyle/>
                    <a:p>
                      <a:r>
                        <a:rPr lang="en-US" dirty="0">
                          <a:solidFill>
                            <a:schemeClr val="tx1"/>
                          </a:solidFill>
                        </a:rPr>
                        <a:t>Formula to find rectangle area and storing the value inside the variable ' area '. </a:t>
                      </a:r>
                    </a:p>
                  </a:txBody>
                  <a:tcPr/>
                </a:tc>
                <a:extLst>
                  <a:ext uri="{0D108BD9-81ED-4DB2-BD59-A6C34878D82A}">
                    <a16:rowId xmlns:a16="http://schemas.microsoft.com/office/drawing/2014/main" val="1724126603"/>
                  </a:ext>
                </a:extLst>
              </a:tr>
              <a:tr h="993630">
                <a:tc>
                  <a:txBody>
                    <a:bodyPr/>
                    <a:lstStyle/>
                    <a:p>
                      <a:r>
                        <a:rPr lang="en-IN" dirty="0">
                          <a:solidFill>
                            <a:schemeClr val="tx1"/>
                          </a:solidFill>
                        </a:rPr>
                        <a:t>return area</a:t>
                      </a:r>
                    </a:p>
                  </a:txBody>
                  <a:tcPr/>
                </a:tc>
                <a:tc>
                  <a:txBody>
                    <a:bodyPr/>
                    <a:lstStyle/>
                    <a:p>
                      <a:r>
                        <a:rPr lang="en-US" dirty="0"/>
                        <a:t> </a:t>
                      </a:r>
                      <a:r>
                        <a:rPr lang="en-US" dirty="0">
                          <a:solidFill>
                            <a:schemeClr val="tx1"/>
                          </a:solidFill>
                        </a:rPr>
                        <a:t>The return statement specifies the value that the function will return. In this case, it returns the calculated area</a:t>
                      </a:r>
                      <a:r>
                        <a:rPr lang="en-US" dirty="0"/>
                        <a:t>.</a:t>
                      </a:r>
                      <a:endParaRPr lang="en-IN" dirty="0"/>
                    </a:p>
                  </a:txBody>
                  <a:tcPr/>
                </a:tc>
                <a:extLst>
                  <a:ext uri="{0D108BD9-81ED-4DB2-BD59-A6C34878D82A}">
                    <a16:rowId xmlns:a16="http://schemas.microsoft.com/office/drawing/2014/main" val="1077260302"/>
                  </a:ext>
                </a:extLst>
              </a:tr>
            </a:tbl>
          </a:graphicData>
        </a:graphic>
      </p:graphicFrame>
      <p:sp>
        <p:nvSpPr>
          <p:cNvPr id="13" name="TextBox 12">
            <a:extLst>
              <a:ext uri="{FF2B5EF4-FFF2-40B4-BE49-F238E27FC236}">
                <a16:creationId xmlns:a16="http://schemas.microsoft.com/office/drawing/2014/main" id="{99D30EA3-B006-62CC-C03A-C03F52869236}"/>
              </a:ext>
            </a:extLst>
          </p:cNvPr>
          <p:cNvSpPr txBox="1"/>
          <p:nvPr/>
        </p:nvSpPr>
        <p:spPr>
          <a:xfrm rot="5400000">
            <a:off x="2465378" y="2877353"/>
            <a:ext cx="3616446" cy="307777"/>
          </a:xfrm>
          <a:prstGeom prst="rect">
            <a:avLst/>
          </a:prstGeom>
          <a:noFill/>
        </p:spPr>
        <p:txBody>
          <a:bodyPr wrap="square" rtlCol="0">
            <a:spAutoFit/>
          </a:bodyPr>
          <a:lstStyle/>
          <a:p>
            <a:r>
              <a:rPr lang="en-US" dirty="0">
                <a:solidFill>
                  <a:schemeClr val="tx1"/>
                </a:solidFill>
              </a:rPr>
              <a:t>__________________________________</a:t>
            </a:r>
            <a:endParaRPr lang="en-I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Examples:</a:t>
            </a:r>
            <a:endParaRPr dirty="0"/>
          </a:p>
        </p:txBody>
      </p:sp>
      <p:sp>
        <p:nvSpPr>
          <p:cNvPr id="331" name="Google Shape;331;p36"/>
          <p:cNvSpPr txBox="1">
            <a:spLocks noGrp="1"/>
          </p:cNvSpPr>
          <p:nvPr>
            <p:ph type="subTitle" idx="1"/>
          </p:nvPr>
        </p:nvSpPr>
        <p:spPr>
          <a:xfrm>
            <a:off x="633985" y="1659425"/>
            <a:ext cx="3439424" cy="286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u="sng" dirty="0"/>
              <a:t>Program</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sz="1400" dirty="0"/>
              <a:t>import </a:t>
            </a:r>
            <a:r>
              <a:rPr lang="en-US" sz="1400" dirty="0" err="1"/>
              <a:t>shape_calculator</a:t>
            </a: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rgbClr val="00B050"/>
                </a:solidFill>
              </a:rPr>
              <a:t># Calculate the area of a circle with a radius of 5 units</a:t>
            </a:r>
          </a:p>
          <a:p>
            <a:pPr marL="0" lvl="0" indent="0" algn="l" rtl="0">
              <a:spcBef>
                <a:spcPts val="0"/>
              </a:spcBef>
              <a:spcAft>
                <a:spcPts val="0"/>
              </a:spcAft>
              <a:buNone/>
            </a:pPr>
            <a:endParaRPr lang="en-US" sz="1400" dirty="0">
              <a:solidFill>
                <a:srgbClr val="00B050"/>
              </a:solidFill>
            </a:endParaRPr>
          </a:p>
          <a:p>
            <a:pPr marL="0" lvl="0" indent="0" algn="l" rtl="0">
              <a:spcBef>
                <a:spcPts val="0"/>
              </a:spcBef>
              <a:spcAft>
                <a:spcPts val="0"/>
              </a:spcAft>
              <a:buNone/>
            </a:pPr>
            <a:r>
              <a:rPr lang="en-US" sz="1400" dirty="0" err="1"/>
              <a:t>circle_area</a:t>
            </a:r>
            <a:r>
              <a:rPr lang="en-US" sz="1400" dirty="0"/>
              <a:t> = </a:t>
            </a:r>
            <a:r>
              <a:rPr lang="en-US" sz="1400" dirty="0" err="1"/>
              <a:t>shape_calculator.cir_area</a:t>
            </a:r>
            <a:r>
              <a:rPr lang="en-US" sz="1400" dirty="0"/>
              <a:t>(5)</a:t>
            </a:r>
          </a:p>
          <a:p>
            <a:pPr marL="0" lvl="0" indent="0" algn="l" rtl="0">
              <a:spcBef>
                <a:spcPts val="0"/>
              </a:spcBef>
              <a:spcAft>
                <a:spcPts val="0"/>
              </a:spcAft>
              <a:buNone/>
            </a:pPr>
            <a:r>
              <a:rPr lang="en-US" sz="1400" dirty="0"/>
              <a:t>print("Circle Area:", </a:t>
            </a:r>
            <a:r>
              <a:rPr lang="en-US" sz="1400" dirty="0" err="1"/>
              <a:t>circle_area</a:t>
            </a:r>
            <a:r>
              <a:rPr lang="en-US" sz="1400" dirty="0"/>
              <a:t>)</a:t>
            </a:r>
          </a:p>
        </p:txBody>
      </p:sp>
      <p:sp>
        <p:nvSpPr>
          <p:cNvPr id="335" name="Google Shape;335;p36"/>
          <p:cNvSpPr txBox="1">
            <a:spLocks noGrp="1"/>
          </p:cNvSpPr>
          <p:nvPr>
            <p:ph type="subTitle" idx="5"/>
          </p:nvPr>
        </p:nvSpPr>
        <p:spPr>
          <a:xfrm>
            <a:off x="720000" y="1144087"/>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Module</a:t>
            </a:r>
            <a:r>
              <a:rPr lang="en" dirty="0"/>
              <a:t> :</a:t>
            </a:r>
            <a:endParaRPr dirty="0"/>
          </a:p>
        </p:txBody>
      </p:sp>
      <p:sp>
        <p:nvSpPr>
          <p:cNvPr id="336" name="Google Shape;336;p36"/>
          <p:cNvSpPr txBox="1">
            <a:spLocks noGrp="1"/>
          </p:cNvSpPr>
          <p:nvPr>
            <p:ph type="subTitle" idx="7"/>
          </p:nvPr>
        </p:nvSpPr>
        <p:spPr>
          <a:xfrm>
            <a:off x="4473793" y="1162725"/>
            <a:ext cx="32187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Explanation</a:t>
            </a:r>
            <a:r>
              <a:rPr lang="en" dirty="0"/>
              <a:t>:</a:t>
            </a:r>
            <a:endParaRPr dirty="0"/>
          </a:p>
        </p:txBody>
      </p:sp>
      <p:grpSp>
        <p:nvGrpSpPr>
          <p:cNvPr id="350" name="Google Shape;350;p36"/>
          <p:cNvGrpSpPr/>
          <p:nvPr/>
        </p:nvGrpSpPr>
        <p:grpSpPr>
          <a:xfrm>
            <a:off x="2864902" y="609650"/>
            <a:ext cx="338591" cy="329186"/>
            <a:chOff x="-31889080" y="2658949"/>
            <a:chExt cx="302475" cy="290775"/>
          </a:xfrm>
        </p:grpSpPr>
        <p:sp>
          <p:nvSpPr>
            <p:cNvPr id="351" name="Google Shape;351;p36"/>
            <p:cNvSpPr/>
            <p:nvPr/>
          </p:nvSpPr>
          <p:spPr>
            <a:xfrm>
              <a:off x="-31889080" y="2658949"/>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6"/>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 name="Table 5">
            <a:extLst>
              <a:ext uri="{FF2B5EF4-FFF2-40B4-BE49-F238E27FC236}">
                <a16:creationId xmlns:a16="http://schemas.microsoft.com/office/drawing/2014/main" id="{F343E8C8-0841-C9BD-8C44-6A541826BC6A}"/>
              </a:ext>
            </a:extLst>
          </p:cNvPr>
          <p:cNvGraphicFramePr>
            <a:graphicFrameLocks noGrp="1"/>
          </p:cNvGraphicFramePr>
          <p:nvPr>
            <p:extLst>
              <p:ext uri="{D42A27DB-BD31-4B8C-83A1-F6EECF244321}">
                <p14:modId xmlns:p14="http://schemas.microsoft.com/office/powerpoint/2010/main" val="1859839118"/>
              </p:ext>
            </p:extLst>
          </p:nvPr>
        </p:nvGraphicFramePr>
        <p:xfrm>
          <a:off x="4569256" y="1613921"/>
          <a:ext cx="4105890" cy="2431779"/>
        </p:xfrm>
        <a:graphic>
          <a:graphicData uri="http://schemas.openxmlformats.org/drawingml/2006/table">
            <a:tbl>
              <a:tblPr firstRow="1" bandRow="1">
                <a:tableStyleId>{82F3752E-1FA7-48E3-83B0-CBD7AFF683D3}</a:tableStyleId>
              </a:tblPr>
              <a:tblGrid>
                <a:gridCol w="1877640">
                  <a:extLst>
                    <a:ext uri="{9D8B030D-6E8A-4147-A177-3AD203B41FA5}">
                      <a16:colId xmlns:a16="http://schemas.microsoft.com/office/drawing/2014/main" val="2666396900"/>
                    </a:ext>
                  </a:extLst>
                </a:gridCol>
                <a:gridCol w="2228250">
                  <a:extLst>
                    <a:ext uri="{9D8B030D-6E8A-4147-A177-3AD203B41FA5}">
                      <a16:colId xmlns:a16="http://schemas.microsoft.com/office/drawing/2014/main" val="646712744"/>
                    </a:ext>
                  </a:extLst>
                </a:gridCol>
              </a:tblGrid>
              <a:tr h="627556">
                <a:tc>
                  <a:txBody>
                    <a:bodyPr/>
                    <a:lstStyle/>
                    <a:p>
                      <a:r>
                        <a:rPr lang="en-IN" sz="1400" b="0" i="0" u="none" strike="noStrike" cap="none" dirty="0" err="1">
                          <a:solidFill>
                            <a:schemeClr val="tx1"/>
                          </a:solidFill>
                          <a:effectLst/>
                          <a:latin typeface="Arial"/>
                          <a:ea typeface="Arial"/>
                          <a:cs typeface="Arial"/>
                          <a:sym typeface="Arial"/>
                        </a:rPr>
                        <a:t>shape_calculator</a:t>
                      </a:r>
                      <a:endParaRPr lang="en-IN" b="0" u="sng" dirty="0">
                        <a:solidFill>
                          <a:schemeClr val="tx1"/>
                        </a:solidFill>
                      </a:endParaRPr>
                    </a:p>
                  </a:txBody>
                  <a:tcPr/>
                </a:tc>
                <a:tc>
                  <a:txBody>
                    <a:bodyPr/>
                    <a:lstStyle/>
                    <a:p>
                      <a:r>
                        <a:rPr lang="en-US" dirty="0">
                          <a:solidFill>
                            <a:schemeClr val="tx1"/>
                          </a:solidFill>
                        </a:rPr>
                        <a:t>Importing the module ‘shape calculator ‘</a:t>
                      </a:r>
                      <a:endParaRPr lang="en-IN" dirty="0">
                        <a:solidFill>
                          <a:schemeClr val="tx1"/>
                        </a:solidFill>
                      </a:endParaRPr>
                    </a:p>
                  </a:txBody>
                  <a:tcPr/>
                </a:tc>
                <a:extLst>
                  <a:ext uri="{0D108BD9-81ED-4DB2-BD59-A6C34878D82A}">
                    <a16:rowId xmlns:a16="http://schemas.microsoft.com/office/drawing/2014/main" val="3761820431"/>
                  </a:ext>
                </a:extLst>
              </a:tr>
              <a:tr h="810593">
                <a:tc>
                  <a:txBody>
                    <a:bodyPr/>
                    <a:lstStyle/>
                    <a:p>
                      <a:r>
                        <a:rPr lang="en-US" dirty="0">
                          <a:solidFill>
                            <a:schemeClr val="tx1"/>
                          </a:solidFill>
                        </a:rPr>
                        <a:t> </a:t>
                      </a:r>
                      <a:r>
                        <a:rPr lang="en-IN" sz="1400" b="0" i="0" u="none" strike="noStrike" cap="none" dirty="0" err="1">
                          <a:solidFill>
                            <a:schemeClr val="tx1"/>
                          </a:solidFill>
                          <a:effectLst/>
                          <a:latin typeface="Arial"/>
                          <a:ea typeface="Arial"/>
                          <a:cs typeface="Arial"/>
                          <a:sym typeface="Arial"/>
                        </a:rPr>
                        <a:t>cir_area</a:t>
                      </a:r>
                      <a:endParaRPr lang="en-US" b="0" dirty="0">
                        <a:solidFill>
                          <a:schemeClr val="tx1"/>
                        </a:solidFill>
                      </a:endParaRPr>
                    </a:p>
                  </a:txBody>
                  <a:tcPr/>
                </a:tc>
                <a:tc>
                  <a:txBody>
                    <a:bodyPr/>
                    <a:lstStyle/>
                    <a:p>
                      <a:r>
                        <a:rPr lang="en-US" dirty="0">
                          <a:solidFill>
                            <a:schemeClr val="tx1"/>
                          </a:solidFill>
                        </a:rPr>
                        <a:t>Functions from the module to calculate area of circle.</a:t>
                      </a:r>
                    </a:p>
                  </a:txBody>
                  <a:tcPr/>
                </a:tc>
                <a:extLst>
                  <a:ext uri="{0D108BD9-81ED-4DB2-BD59-A6C34878D82A}">
                    <a16:rowId xmlns:a16="http://schemas.microsoft.com/office/drawing/2014/main" val="1724126603"/>
                  </a:ext>
                </a:extLst>
              </a:tr>
              <a:tr h="993630">
                <a:tc>
                  <a:txBody>
                    <a:bodyPr/>
                    <a:lstStyle/>
                    <a:p>
                      <a:r>
                        <a:rPr lang="en-IN" sz="1400" b="0" i="0" u="none" strike="noStrike" cap="none" dirty="0">
                          <a:solidFill>
                            <a:schemeClr val="tx1"/>
                          </a:solidFill>
                          <a:effectLst/>
                          <a:latin typeface="Arial"/>
                          <a:ea typeface="Arial"/>
                          <a:cs typeface="Arial"/>
                          <a:sym typeface="Arial"/>
                        </a:rPr>
                        <a:t>import</a:t>
                      </a:r>
                      <a:endParaRPr lang="en-IN" dirty="0">
                        <a:solidFill>
                          <a:schemeClr val="tx1"/>
                        </a:solidFill>
                      </a:endParaRPr>
                    </a:p>
                  </a:txBody>
                  <a:tcPr/>
                </a:tc>
                <a:tc>
                  <a:txBody>
                    <a:bodyPr/>
                    <a:lstStyle/>
                    <a:p>
                      <a:r>
                        <a:rPr lang="en-US" dirty="0">
                          <a:solidFill>
                            <a:schemeClr val="tx1"/>
                          </a:solidFill>
                        </a:rPr>
                        <a:t>Used to install the package  and libraries </a:t>
                      </a:r>
                      <a:endParaRPr lang="en-IN" dirty="0">
                        <a:solidFill>
                          <a:schemeClr val="tx1"/>
                        </a:solidFill>
                      </a:endParaRPr>
                    </a:p>
                  </a:txBody>
                  <a:tcPr/>
                </a:tc>
                <a:extLst>
                  <a:ext uri="{0D108BD9-81ED-4DB2-BD59-A6C34878D82A}">
                    <a16:rowId xmlns:a16="http://schemas.microsoft.com/office/drawing/2014/main" val="1077260302"/>
                  </a:ext>
                </a:extLst>
              </a:tr>
            </a:tbl>
          </a:graphicData>
        </a:graphic>
      </p:graphicFrame>
      <p:sp>
        <p:nvSpPr>
          <p:cNvPr id="13" name="TextBox 12">
            <a:extLst>
              <a:ext uri="{FF2B5EF4-FFF2-40B4-BE49-F238E27FC236}">
                <a16:creationId xmlns:a16="http://schemas.microsoft.com/office/drawing/2014/main" id="{99D30EA3-B006-62CC-C03A-C03F52869236}"/>
              </a:ext>
            </a:extLst>
          </p:cNvPr>
          <p:cNvSpPr txBox="1"/>
          <p:nvPr/>
        </p:nvSpPr>
        <p:spPr>
          <a:xfrm rot="5400000">
            <a:off x="2465378" y="2877353"/>
            <a:ext cx="3616446" cy="307777"/>
          </a:xfrm>
          <a:prstGeom prst="rect">
            <a:avLst/>
          </a:prstGeom>
          <a:noFill/>
        </p:spPr>
        <p:txBody>
          <a:bodyPr wrap="square" rtlCol="0">
            <a:spAutoFit/>
          </a:bodyPr>
          <a:lstStyle/>
          <a:p>
            <a:r>
              <a:rPr lang="en-US" dirty="0">
                <a:solidFill>
                  <a:schemeClr val="tx1"/>
                </a:solidFill>
              </a:rPr>
              <a:t>__________________________________</a:t>
            </a:r>
            <a:endParaRPr lang="en-IN" dirty="0">
              <a:solidFill>
                <a:schemeClr val="tx1"/>
              </a:solidFill>
            </a:endParaRPr>
          </a:p>
        </p:txBody>
      </p:sp>
    </p:spTree>
    <p:extLst>
      <p:ext uri="{BB962C8B-B14F-4D97-AF65-F5344CB8AC3E}">
        <p14:creationId xmlns:p14="http://schemas.microsoft.com/office/powerpoint/2010/main" val="3367180310"/>
      </p:ext>
    </p:extLst>
  </p:cSld>
  <p:clrMapOvr>
    <a:masterClrMapping/>
  </p:clrMapOvr>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1239</Words>
  <Application>Microsoft Office PowerPoint</Application>
  <PresentationFormat>On-screen Show (16:9)</PresentationFormat>
  <Paragraphs>134</Paragraphs>
  <Slides>19</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Anaheim</vt:lpstr>
      <vt:lpstr>Space Grotesk</vt:lpstr>
      <vt:lpstr>Space Grotesk Medium</vt:lpstr>
      <vt:lpstr>Arial</vt:lpstr>
      <vt:lpstr>Courier New</vt:lpstr>
      <vt:lpstr>Nunito Light</vt:lpstr>
      <vt:lpstr>PT Sans</vt:lpstr>
      <vt:lpstr>Barlow</vt:lpstr>
      <vt:lpstr>Wingdings</vt:lpstr>
      <vt:lpstr>Open Sans</vt:lpstr>
      <vt:lpstr>Cairo</vt:lpstr>
      <vt:lpstr>Raleway</vt:lpstr>
      <vt:lpstr>Söhne</vt:lpstr>
      <vt:lpstr>Data Migration Project Proposal by Slidesgo</vt:lpstr>
      <vt:lpstr>VAULTSOFCODE TASK - 2</vt:lpstr>
      <vt:lpstr>Table of contents</vt:lpstr>
      <vt:lpstr>OverView</vt:lpstr>
      <vt:lpstr>FUNCTIONS IN PYTHON</vt:lpstr>
      <vt:lpstr>Functions</vt:lpstr>
      <vt:lpstr>MODULES IN PYTHON</vt:lpstr>
      <vt:lpstr>MODULES</vt:lpstr>
      <vt:lpstr>Examples:</vt:lpstr>
      <vt:lpstr>Examples:</vt:lpstr>
      <vt:lpstr>Data Mananipulation</vt:lpstr>
      <vt:lpstr>DATA MANIPULATION IN PYTHON</vt:lpstr>
      <vt:lpstr>1. DATA STRUCTURES 2.NUMPY 3.PANDAS 4.DATA CLEANING 5.DATA TRANSFORMATION 6.DATA FILTERING 7.DATA VISUALIZATION 8.DATA ANALYSIS 9.STRING MANIPULATION 10.DATETIME OPERATIONS 11.ITERTOOLS 12.LIST COMPREHENSIONS </vt:lpstr>
      <vt:lpstr>1.  DATA STRUCTURES:   Python provides built-in data structures like lists, tuples, dictionaries, and sets for holding and organizing data. 2. Libraries like NumPy and pandas offer specialized data structures for numerical and tabular data.  2.  NUMPY:  1. A library for numerical operations in Python, NumPy provides arrays and matrices for efficient numerical computations. 2. It supports element-wise operations, mathematical functions, and advanced indexing.  3.  PANDAS:  1. pandas is a data manipulation library that introduces DataFrames, tabular data structures similar to spreadsheets. 2. It offers versatile tools for data cleaning, transformation, filtering, and analysis.  </vt:lpstr>
      <vt:lpstr>4.  DATA CLEANING:  1. Data cleaning involves handling missing values, duplicates, and outliers in the dataset. 2. Techniques include dropping or filling missing values, removing duplicates, and detecting and dealing with outliers.  5.  DATA TRANSFORMATION:  1. Transformations like sorting, reshaping, and aggregation help prepare data for analysis. 2. pandas provides functions for sorting, pivoting, and aggregating data using groupby() and agg().  6.  DATA FILTERING:  Filtering extracts subsets of data that meet specific conditions. pandas supports boolean indexing to filter DataFrames based on column values.   </vt:lpstr>
      <vt:lpstr>7.  DATA VISUALIZATION:  Matplotlib and Seaborn are popular libraries for creating data visualizations, such as charts, histograms, and scatter plots.  8.  DATA ANALYSIS:  1. Libraries like Scipy, Statsmodels, and scikit-learn are used for statistical analysis and machine learning tasks. 2. They offer functions for hypothesis testing, regression analysis, and machine learning model building.  9.  STRING MANIPULATION:  Python provides string manipulation techniques, including regular expressions, string formatting, and text parsing.  </vt:lpstr>
      <vt:lpstr>10.  DATETIME OPERATIONS:  Working with dates and times is crucial; Python's datetime module assists in parsing, formatting, and performing operations on dates and times.  11.  ITERTOOLS:  The itertools module provides tools for working with iterators, enabling advanced iteration and combination operations.  12.  LIST COMPREHENSIONS:  List comprehensions are concise methods for creating lists or applying operations to existing lists.   </vt:lpstr>
      <vt:lpstr>IMPORTANCE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VAULTSOFCODE TASK - 2</dc:title>
  <cp:lastModifiedBy>Gopi chandu pallapu</cp:lastModifiedBy>
  <cp:revision>1</cp:revision>
  <dcterms:modified xsi:type="dcterms:W3CDTF">2023-10-09T17:57:54Z</dcterms:modified>
</cp:coreProperties>
</file>